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26"/>
  </p:notesMasterIdLst>
  <p:sldIdLst>
    <p:sldId id="310" r:id="rId5"/>
    <p:sldId id="300" r:id="rId6"/>
    <p:sldId id="305" r:id="rId7"/>
    <p:sldId id="306" r:id="rId8"/>
    <p:sldId id="307" r:id="rId9"/>
    <p:sldId id="308" r:id="rId10"/>
    <p:sldId id="309" r:id="rId11"/>
    <p:sldId id="311" r:id="rId12"/>
    <p:sldId id="312" r:id="rId13"/>
    <p:sldId id="313" r:id="rId14"/>
    <p:sldId id="326" r:id="rId15"/>
    <p:sldId id="327" r:id="rId16"/>
    <p:sldId id="318" r:id="rId17"/>
    <p:sldId id="328" r:id="rId18"/>
    <p:sldId id="319" r:id="rId19"/>
    <p:sldId id="320" r:id="rId20"/>
    <p:sldId id="322" r:id="rId21"/>
    <p:sldId id="329" r:id="rId22"/>
    <p:sldId id="321" r:id="rId23"/>
    <p:sldId id="331" r:id="rId24"/>
    <p:sldId id="33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7E8"/>
    <a:srgbClr val="F3A536"/>
    <a:srgbClr val="C3D246"/>
    <a:srgbClr val="635F91"/>
    <a:srgbClr val="9C9DA1"/>
    <a:srgbClr val="444444"/>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87C17-30A4-49D7-8329-E6AF018F7633}" v="3591" dt="2019-11-20T15:33:24.008"/>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iddels stil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27F97BB-C833-4FB7-BDE5-3F7075034690}" styleName="Temastil 2 – utheving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9" y="6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Davis" userId="e82d2faf-fe9c-45e2-a5bf-bdc14365b2fa" providerId="ADAL" clId="{3C788E95-AD13-4C30-81B5-E4E86149A6D0}"/>
    <pc:docChg chg="modSld">
      <pc:chgData name="Tim Davis" userId="e82d2faf-fe9c-45e2-a5bf-bdc14365b2fa" providerId="ADAL" clId="{3C788E95-AD13-4C30-81B5-E4E86149A6D0}" dt="2019-11-20T15:47:55.033" v="0" actId="6549"/>
      <pc:docMkLst>
        <pc:docMk/>
      </pc:docMkLst>
      <pc:sldChg chg="modSp">
        <pc:chgData name="Tim Davis" userId="e82d2faf-fe9c-45e2-a5bf-bdc14365b2fa" providerId="ADAL" clId="{3C788E95-AD13-4C30-81B5-E4E86149A6D0}" dt="2019-11-20T15:47:55.033" v="0" actId="6549"/>
        <pc:sldMkLst>
          <pc:docMk/>
          <pc:sldMk cId="245230086" sldId="318"/>
        </pc:sldMkLst>
        <pc:spChg chg="mod">
          <ac:chgData name="Tim Davis" userId="e82d2faf-fe9c-45e2-a5bf-bdc14365b2fa" providerId="ADAL" clId="{3C788E95-AD13-4C30-81B5-E4E86149A6D0}" dt="2019-11-20T15:47:55.033" v="0" actId="6549"/>
          <ac:spMkLst>
            <pc:docMk/>
            <pc:sldMk cId="245230086" sldId="318"/>
            <ac:spMk id="3" creationId="{F24794BB-B01F-485E-8475-B8CC24ACCDF4}"/>
          </ac:spMkLst>
        </pc:spChg>
      </pc:sldChg>
    </pc:docChg>
  </pc:docChgLst>
  <pc:docChgLst>
    <pc:chgData name="Peter Löfgren" userId="S::peter.lofgren@truesec.se::63be9a9f-0351-4e84-b7fd-9ebe4f1174ca" providerId="AD" clId="Web-{E922C261-2FF7-0525-87C2-E5A8AEFAA6B5}"/>
    <pc:docChg chg="modSld">
      <pc:chgData name="Peter Löfgren" userId="S::peter.lofgren@truesec.se::63be9a9f-0351-4e84-b7fd-9ebe4f1174ca" providerId="AD" clId="Web-{E922C261-2FF7-0525-87C2-E5A8AEFAA6B5}" dt="2019-11-20T14:14:20.201" v="1" actId="1076"/>
      <pc:docMkLst>
        <pc:docMk/>
      </pc:docMkLst>
      <pc:sldChg chg="modSp">
        <pc:chgData name="Peter Löfgren" userId="S::peter.lofgren@truesec.se::63be9a9f-0351-4e84-b7fd-9ebe4f1174ca" providerId="AD" clId="Web-{E922C261-2FF7-0525-87C2-E5A8AEFAA6B5}" dt="2019-11-20T14:14:20.201" v="1" actId="1076"/>
        <pc:sldMkLst>
          <pc:docMk/>
          <pc:sldMk cId="286862108" sldId="310"/>
        </pc:sldMkLst>
        <pc:spChg chg="mod">
          <ac:chgData name="Peter Löfgren" userId="S::peter.lofgren@truesec.se::63be9a9f-0351-4e84-b7fd-9ebe4f1174ca" providerId="AD" clId="Web-{E922C261-2FF7-0525-87C2-E5A8AEFAA6B5}" dt="2019-11-20T14:14:20.201" v="1" actId="1076"/>
          <ac:spMkLst>
            <pc:docMk/>
            <pc:sldMk cId="286862108" sldId="310"/>
            <ac:spMk id="6" creationId="{D58AA443-6052-454F-A660-0FAF6ACC469F}"/>
          </ac:spMkLst>
        </pc:spChg>
      </pc:sldChg>
    </pc:docChg>
  </pc:docChgLst>
  <pc:docChgLst>
    <pc:chgData name="Jordan Benzing" userId="ac265a63-1f1f-4ed6-97bf-da5471253e16" providerId="ADAL" clId="{65487C17-30A4-49D7-8329-E6AF018F7633}"/>
    <pc:docChg chg="undo redo custSel addSld delSld modSld sldOrd modMainMaster">
      <pc:chgData name="Jordan Benzing" userId="ac265a63-1f1f-4ed6-97bf-da5471253e16" providerId="ADAL" clId="{65487C17-30A4-49D7-8329-E6AF018F7633}" dt="2019-11-23T09:16:50.949" v="15877" actId="2696"/>
      <pc:docMkLst>
        <pc:docMk/>
      </pc:docMkLst>
      <pc:sldChg chg="del modTransition">
        <pc:chgData name="Jordan Benzing" userId="ac265a63-1f1f-4ed6-97bf-da5471253e16" providerId="ADAL" clId="{65487C17-30A4-49D7-8329-E6AF018F7633}" dt="2019-11-23T09:16:50.786" v="15870" actId="2696"/>
        <pc:sldMkLst>
          <pc:docMk/>
          <pc:sldMk cId="0" sldId="256"/>
        </pc:sldMkLst>
      </pc:sldChg>
      <pc:sldChg chg="del modTransition">
        <pc:chgData name="Jordan Benzing" userId="ac265a63-1f1f-4ed6-97bf-da5471253e16" providerId="ADAL" clId="{65487C17-30A4-49D7-8329-E6AF018F7633}" dt="2019-11-23T09:16:50.816" v="15871" actId="2696"/>
        <pc:sldMkLst>
          <pc:docMk/>
          <pc:sldMk cId="0" sldId="257"/>
        </pc:sldMkLst>
      </pc:sldChg>
      <pc:sldChg chg="del modTransition">
        <pc:chgData name="Jordan Benzing" userId="ac265a63-1f1f-4ed6-97bf-da5471253e16" providerId="ADAL" clId="{65487C17-30A4-49D7-8329-E6AF018F7633}" dt="2019-11-23T09:16:50.861" v="15872" actId="2696"/>
        <pc:sldMkLst>
          <pc:docMk/>
          <pc:sldMk cId="0" sldId="258"/>
        </pc:sldMkLst>
      </pc:sldChg>
      <pc:sldChg chg="del modTransition">
        <pc:chgData name="Jordan Benzing" userId="ac265a63-1f1f-4ed6-97bf-da5471253e16" providerId="ADAL" clId="{65487C17-30A4-49D7-8329-E6AF018F7633}" dt="2019-11-23T09:16:50.883" v="15873" actId="2696"/>
        <pc:sldMkLst>
          <pc:docMk/>
          <pc:sldMk cId="0" sldId="259"/>
        </pc:sldMkLst>
      </pc:sldChg>
      <pc:sldChg chg="modSp del modTransition">
        <pc:chgData name="Jordan Benzing" userId="ac265a63-1f1f-4ed6-97bf-da5471253e16" providerId="ADAL" clId="{65487C17-30A4-49D7-8329-E6AF018F7633}" dt="2019-11-23T09:16:50.898" v="15874" actId="2696"/>
        <pc:sldMkLst>
          <pc:docMk/>
          <pc:sldMk cId="0" sldId="260"/>
        </pc:sldMkLst>
        <pc:spChg chg="mod">
          <ac:chgData name="Jordan Benzing" userId="ac265a63-1f1f-4ed6-97bf-da5471253e16" providerId="ADAL" clId="{65487C17-30A4-49D7-8329-E6AF018F7633}" dt="2019-11-19T14:44:13.040" v="1482" actId="208"/>
          <ac:spMkLst>
            <pc:docMk/>
            <pc:sldMk cId="0" sldId="260"/>
            <ac:spMk id="2" creationId="{00000000-0000-0000-0000-000000000000}"/>
          </ac:spMkLst>
        </pc:spChg>
      </pc:sldChg>
      <pc:sldChg chg="del modTransition">
        <pc:chgData name="Jordan Benzing" userId="ac265a63-1f1f-4ed6-97bf-da5471253e16" providerId="ADAL" clId="{65487C17-30A4-49D7-8329-E6AF018F7633}" dt="2019-11-23T09:16:50.919" v="15875" actId="2696"/>
        <pc:sldMkLst>
          <pc:docMk/>
          <pc:sldMk cId="0" sldId="261"/>
        </pc:sldMkLst>
      </pc:sldChg>
      <pc:sldChg chg="del modTransition">
        <pc:chgData name="Jordan Benzing" userId="ac265a63-1f1f-4ed6-97bf-da5471253e16" providerId="ADAL" clId="{65487C17-30A4-49D7-8329-E6AF018F7633}" dt="2019-11-23T09:16:50.935" v="15876" actId="2696"/>
        <pc:sldMkLst>
          <pc:docMk/>
          <pc:sldMk cId="0" sldId="262"/>
        </pc:sldMkLst>
      </pc:sldChg>
      <pc:sldChg chg="del modTransition">
        <pc:chgData name="Jordan Benzing" userId="ac265a63-1f1f-4ed6-97bf-da5471253e16" providerId="ADAL" clId="{65487C17-30A4-49D7-8329-E6AF018F7633}" dt="2019-11-23T09:16:50.949" v="15877" actId="2696"/>
        <pc:sldMkLst>
          <pc:docMk/>
          <pc:sldMk cId="0" sldId="263"/>
        </pc:sldMkLst>
      </pc:sldChg>
      <pc:sldChg chg="ord modTransition modNotesTx">
        <pc:chgData name="Jordan Benzing" userId="ac265a63-1f1f-4ed6-97bf-da5471253e16" providerId="ADAL" clId="{65487C17-30A4-49D7-8329-E6AF018F7633}" dt="2019-11-19T23:14:41.357" v="8720" actId="20577"/>
        <pc:sldMkLst>
          <pc:docMk/>
          <pc:sldMk cId="2199625213" sldId="300"/>
        </pc:sldMkLst>
      </pc:sldChg>
      <pc:sldChg chg="modSp modTransition modAnim modNotesTx">
        <pc:chgData name="Jordan Benzing" userId="ac265a63-1f1f-4ed6-97bf-da5471253e16" providerId="ADAL" clId="{65487C17-30A4-49D7-8329-E6AF018F7633}" dt="2019-11-20T15:13:20.171" v="15760" actId="255"/>
        <pc:sldMkLst>
          <pc:docMk/>
          <pc:sldMk cId="598122642" sldId="305"/>
        </pc:sldMkLst>
        <pc:spChg chg="mod">
          <ac:chgData name="Jordan Benzing" userId="ac265a63-1f1f-4ed6-97bf-da5471253e16" providerId="ADAL" clId="{65487C17-30A4-49D7-8329-E6AF018F7633}" dt="2019-11-19T14:30:27.151" v="42" actId="20577"/>
          <ac:spMkLst>
            <pc:docMk/>
            <pc:sldMk cId="598122642" sldId="305"/>
            <ac:spMk id="5" creationId="{F5EFE016-ED3E-48DA-A8D5-B18BAD999B0B}"/>
          </ac:spMkLst>
        </pc:spChg>
        <pc:spChg chg="mod">
          <ac:chgData name="Jordan Benzing" userId="ac265a63-1f1f-4ed6-97bf-da5471253e16" providerId="ADAL" clId="{65487C17-30A4-49D7-8329-E6AF018F7633}" dt="2019-11-20T15:13:20.171" v="15760" actId="255"/>
          <ac:spMkLst>
            <pc:docMk/>
            <pc:sldMk cId="598122642" sldId="305"/>
            <ac:spMk id="6" creationId="{3A5EE54E-BEA4-4A91-B6FD-EEAFB377A91D}"/>
          </ac:spMkLst>
        </pc:spChg>
      </pc:sldChg>
      <pc:sldChg chg="addSp modSp add modTransition modAnim modNotesTx">
        <pc:chgData name="Jordan Benzing" userId="ac265a63-1f1f-4ed6-97bf-da5471253e16" providerId="ADAL" clId="{65487C17-30A4-49D7-8329-E6AF018F7633}" dt="2019-11-20T14:30:17.256" v="15611" actId="3064"/>
        <pc:sldMkLst>
          <pc:docMk/>
          <pc:sldMk cId="3660919321" sldId="306"/>
        </pc:sldMkLst>
        <pc:spChg chg="mod">
          <ac:chgData name="Jordan Benzing" userId="ac265a63-1f1f-4ed6-97bf-da5471253e16" providerId="ADAL" clId="{65487C17-30A4-49D7-8329-E6AF018F7633}" dt="2019-11-19T14:37:41.919" v="920" actId="20577"/>
          <ac:spMkLst>
            <pc:docMk/>
            <pc:sldMk cId="3660919321" sldId="306"/>
            <ac:spMk id="2" creationId="{97C9E9F6-0CC0-4824-B7AD-DB6EF7951A3B}"/>
          </ac:spMkLst>
        </pc:spChg>
        <pc:spChg chg="mod">
          <ac:chgData name="Jordan Benzing" userId="ac265a63-1f1f-4ed6-97bf-da5471253e16" providerId="ADAL" clId="{65487C17-30A4-49D7-8329-E6AF018F7633}" dt="2019-11-20T14:27:00.791" v="15598" actId="20577"/>
          <ac:spMkLst>
            <pc:docMk/>
            <pc:sldMk cId="3660919321" sldId="306"/>
            <ac:spMk id="3" creationId="{3FB5DCB8-7860-4535-82C1-273B102D728E}"/>
          </ac:spMkLst>
        </pc:spChg>
        <pc:spChg chg="mod">
          <ac:chgData name="Jordan Benzing" userId="ac265a63-1f1f-4ed6-97bf-da5471253e16" providerId="ADAL" clId="{65487C17-30A4-49D7-8329-E6AF018F7633}" dt="2019-11-20T14:26:58.007" v="15597" actId="20577"/>
          <ac:spMkLst>
            <pc:docMk/>
            <pc:sldMk cId="3660919321" sldId="306"/>
            <ac:spMk id="4" creationId="{8E25824C-949D-4E9B-B728-2C73C335B097}"/>
          </ac:spMkLst>
        </pc:spChg>
        <pc:spChg chg="add mod">
          <ac:chgData name="Jordan Benzing" userId="ac265a63-1f1f-4ed6-97bf-da5471253e16" providerId="ADAL" clId="{65487C17-30A4-49D7-8329-E6AF018F7633}" dt="2019-11-20T14:30:05.130" v="15610" actId="3064"/>
          <ac:spMkLst>
            <pc:docMk/>
            <pc:sldMk cId="3660919321" sldId="306"/>
            <ac:spMk id="5" creationId="{F4C421C2-E48C-4DEE-BC59-99FDAFB2FD20}"/>
          </ac:spMkLst>
        </pc:spChg>
        <pc:spChg chg="add mod">
          <ac:chgData name="Jordan Benzing" userId="ac265a63-1f1f-4ed6-97bf-da5471253e16" providerId="ADAL" clId="{65487C17-30A4-49D7-8329-E6AF018F7633}" dt="2019-11-20T14:30:17.256" v="15611" actId="3064"/>
          <ac:spMkLst>
            <pc:docMk/>
            <pc:sldMk cId="3660919321" sldId="306"/>
            <ac:spMk id="6" creationId="{565D2028-8FB5-490D-B927-FEE992BBE662}"/>
          </ac:spMkLst>
        </pc:spChg>
      </pc:sldChg>
      <pc:sldChg chg="addSp delSp modSp add modTransition modAnim modNotesTx">
        <pc:chgData name="Jordan Benzing" userId="ac265a63-1f1f-4ed6-97bf-da5471253e16" providerId="ADAL" clId="{65487C17-30A4-49D7-8329-E6AF018F7633}" dt="2019-11-20T15:11:37.168" v="15759" actId="20577"/>
        <pc:sldMkLst>
          <pc:docMk/>
          <pc:sldMk cId="530141697" sldId="307"/>
        </pc:sldMkLst>
        <pc:spChg chg="del">
          <ac:chgData name="Jordan Benzing" userId="ac265a63-1f1f-4ed6-97bf-da5471253e16" providerId="ADAL" clId="{65487C17-30A4-49D7-8329-E6AF018F7633}" dt="2019-11-19T14:51:23.502" v="1526"/>
          <ac:spMkLst>
            <pc:docMk/>
            <pc:sldMk cId="530141697" sldId="307"/>
            <ac:spMk id="2" creationId="{684A2CDC-C59B-4836-9F06-4406E3438086}"/>
          </ac:spMkLst>
        </pc:spChg>
        <pc:spChg chg="del">
          <ac:chgData name="Jordan Benzing" userId="ac265a63-1f1f-4ed6-97bf-da5471253e16" providerId="ADAL" clId="{65487C17-30A4-49D7-8329-E6AF018F7633}" dt="2019-11-19T14:51:23.502" v="1526"/>
          <ac:spMkLst>
            <pc:docMk/>
            <pc:sldMk cId="530141697" sldId="307"/>
            <ac:spMk id="3" creationId="{38726C8B-7D6B-4FBE-9C97-273F479F9809}"/>
          </ac:spMkLst>
        </pc:spChg>
        <pc:spChg chg="del">
          <ac:chgData name="Jordan Benzing" userId="ac265a63-1f1f-4ed6-97bf-da5471253e16" providerId="ADAL" clId="{65487C17-30A4-49D7-8329-E6AF018F7633}" dt="2019-11-19T14:51:23.502" v="1526"/>
          <ac:spMkLst>
            <pc:docMk/>
            <pc:sldMk cId="530141697" sldId="307"/>
            <ac:spMk id="4" creationId="{F19A1C36-6920-4AE3-8BB8-BC1C75EFDB3C}"/>
          </ac:spMkLst>
        </pc:spChg>
        <pc:spChg chg="add mod">
          <ac:chgData name="Jordan Benzing" userId="ac265a63-1f1f-4ed6-97bf-da5471253e16" providerId="ADAL" clId="{65487C17-30A4-49D7-8329-E6AF018F7633}" dt="2019-11-19T14:57:06.061" v="2179" actId="20577"/>
          <ac:spMkLst>
            <pc:docMk/>
            <pc:sldMk cId="530141697" sldId="307"/>
            <ac:spMk id="5" creationId="{DD5A3682-8216-45FB-8A25-9AA449086D25}"/>
          </ac:spMkLst>
        </pc:spChg>
        <pc:spChg chg="add mod">
          <ac:chgData name="Jordan Benzing" userId="ac265a63-1f1f-4ed6-97bf-da5471253e16" providerId="ADAL" clId="{65487C17-30A4-49D7-8329-E6AF018F7633}" dt="2019-11-20T15:11:37.168" v="15759" actId="20577"/>
          <ac:spMkLst>
            <pc:docMk/>
            <pc:sldMk cId="530141697" sldId="307"/>
            <ac:spMk id="6" creationId="{1591F822-E1B2-4659-B549-0DE844F0EF04}"/>
          </ac:spMkLst>
        </pc:spChg>
      </pc:sldChg>
      <pc:sldChg chg="addSp delSp modSp add modTransition modAnim modNotesTx">
        <pc:chgData name="Jordan Benzing" userId="ac265a63-1f1f-4ed6-97bf-da5471253e16" providerId="ADAL" clId="{65487C17-30A4-49D7-8329-E6AF018F7633}" dt="2019-11-20T15:17:55.990" v="15772" actId="179"/>
        <pc:sldMkLst>
          <pc:docMk/>
          <pc:sldMk cId="103552708" sldId="308"/>
        </pc:sldMkLst>
        <pc:spChg chg="del">
          <ac:chgData name="Jordan Benzing" userId="ac265a63-1f1f-4ed6-97bf-da5471253e16" providerId="ADAL" clId="{65487C17-30A4-49D7-8329-E6AF018F7633}" dt="2019-11-19T14:57:51.807" v="2181"/>
          <ac:spMkLst>
            <pc:docMk/>
            <pc:sldMk cId="103552708" sldId="308"/>
            <ac:spMk id="2" creationId="{612807D0-2FD3-4CBC-B37D-99C25B9240E9}"/>
          </ac:spMkLst>
        </pc:spChg>
        <pc:spChg chg="add del mod">
          <ac:chgData name="Jordan Benzing" userId="ac265a63-1f1f-4ed6-97bf-da5471253e16" providerId="ADAL" clId="{65487C17-30A4-49D7-8329-E6AF018F7633}" dt="2019-11-19T21:17:23.097" v="2609"/>
          <ac:spMkLst>
            <pc:docMk/>
            <pc:sldMk cId="103552708" sldId="308"/>
            <ac:spMk id="2" creationId="{82661A83-68E4-470E-943A-328B57266D79}"/>
          </ac:spMkLst>
        </pc:spChg>
        <pc:spChg chg="del">
          <ac:chgData name="Jordan Benzing" userId="ac265a63-1f1f-4ed6-97bf-da5471253e16" providerId="ADAL" clId="{65487C17-30A4-49D7-8329-E6AF018F7633}" dt="2019-11-19T14:57:51.807" v="2181"/>
          <ac:spMkLst>
            <pc:docMk/>
            <pc:sldMk cId="103552708" sldId="308"/>
            <ac:spMk id="3" creationId="{B7EE786B-C694-4680-B89F-BDCB47C82945}"/>
          </ac:spMkLst>
        </pc:spChg>
        <pc:spChg chg="del">
          <ac:chgData name="Jordan Benzing" userId="ac265a63-1f1f-4ed6-97bf-da5471253e16" providerId="ADAL" clId="{65487C17-30A4-49D7-8329-E6AF018F7633}" dt="2019-11-19T14:57:51.807" v="2181"/>
          <ac:spMkLst>
            <pc:docMk/>
            <pc:sldMk cId="103552708" sldId="308"/>
            <ac:spMk id="4" creationId="{0F7E33E9-492F-4630-939D-2181F6E46E8D}"/>
          </ac:spMkLst>
        </pc:spChg>
        <pc:spChg chg="add del mod">
          <ac:chgData name="Jordan Benzing" userId="ac265a63-1f1f-4ed6-97bf-da5471253e16" providerId="ADAL" clId="{65487C17-30A4-49D7-8329-E6AF018F7633}" dt="2019-11-19T22:50:41.711" v="7416" actId="478"/>
          <ac:spMkLst>
            <pc:docMk/>
            <pc:sldMk cId="103552708" sldId="308"/>
            <ac:spMk id="4" creationId="{6A8B7E79-F7EF-4565-B6FB-5B8724510B28}"/>
          </ac:spMkLst>
        </pc:spChg>
        <pc:spChg chg="add mod">
          <ac:chgData name="Jordan Benzing" userId="ac265a63-1f1f-4ed6-97bf-da5471253e16" providerId="ADAL" clId="{65487C17-30A4-49D7-8329-E6AF018F7633}" dt="2019-11-19T14:58:02.037" v="2207" actId="20577"/>
          <ac:spMkLst>
            <pc:docMk/>
            <pc:sldMk cId="103552708" sldId="308"/>
            <ac:spMk id="5" creationId="{E064D4E2-0EB7-4B07-9C5E-4DCC146EEAD2}"/>
          </ac:spMkLst>
        </pc:spChg>
        <pc:spChg chg="add mod">
          <ac:chgData name="Jordan Benzing" userId="ac265a63-1f1f-4ed6-97bf-da5471253e16" providerId="ADAL" clId="{65487C17-30A4-49D7-8329-E6AF018F7633}" dt="2019-11-20T15:17:55.990" v="15772" actId="179"/>
          <ac:spMkLst>
            <pc:docMk/>
            <pc:sldMk cId="103552708" sldId="308"/>
            <ac:spMk id="6" creationId="{4CBDB1E8-CC18-49F2-8BB7-25CE9E5214A9}"/>
          </ac:spMkLst>
        </pc:spChg>
        <pc:spChg chg="add del mod">
          <ac:chgData name="Jordan Benzing" userId="ac265a63-1f1f-4ed6-97bf-da5471253e16" providerId="ADAL" clId="{65487C17-30A4-49D7-8329-E6AF018F7633}" dt="2019-11-19T14:58:55.761" v="2210"/>
          <ac:spMkLst>
            <pc:docMk/>
            <pc:sldMk cId="103552708" sldId="308"/>
            <ac:spMk id="6" creationId="{E2A819FE-A98F-4E42-B5CB-665B8828FC7D}"/>
          </ac:spMkLst>
        </pc:spChg>
        <pc:spChg chg="add mod">
          <ac:chgData name="Jordan Benzing" userId="ac265a63-1f1f-4ed6-97bf-da5471253e16" providerId="ADAL" clId="{65487C17-30A4-49D7-8329-E6AF018F7633}" dt="2019-11-20T14:34:28.935" v="15642" actId="14100"/>
          <ac:spMkLst>
            <pc:docMk/>
            <pc:sldMk cId="103552708" sldId="308"/>
            <ac:spMk id="7" creationId="{3D3DF483-E926-4DEF-933D-C6EAAA0F8C6C}"/>
          </ac:spMkLst>
        </pc:spChg>
        <pc:spChg chg="add del mod">
          <ac:chgData name="Jordan Benzing" userId="ac265a63-1f1f-4ed6-97bf-da5471253e16" providerId="ADAL" clId="{65487C17-30A4-49D7-8329-E6AF018F7633}" dt="2019-11-19T22:50:38.414" v="7414" actId="478"/>
          <ac:spMkLst>
            <pc:docMk/>
            <pc:sldMk cId="103552708" sldId="308"/>
            <ac:spMk id="8" creationId="{AFFDF678-C059-477C-ACA2-7EF1D8C08763}"/>
          </ac:spMkLst>
        </pc:spChg>
        <pc:spChg chg="add del mod">
          <ac:chgData name="Jordan Benzing" userId="ac265a63-1f1f-4ed6-97bf-da5471253e16" providerId="ADAL" clId="{65487C17-30A4-49D7-8329-E6AF018F7633}" dt="2019-11-19T15:02:54.530" v="2548"/>
          <ac:spMkLst>
            <pc:docMk/>
            <pc:sldMk cId="103552708" sldId="308"/>
            <ac:spMk id="9" creationId="{69CCBCFA-88D7-4696-9AA2-C5CEE94728CD}"/>
          </ac:spMkLst>
        </pc:spChg>
        <pc:spChg chg="add del">
          <ac:chgData name="Jordan Benzing" userId="ac265a63-1f1f-4ed6-97bf-da5471253e16" providerId="ADAL" clId="{65487C17-30A4-49D7-8329-E6AF018F7633}" dt="2019-11-19T15:03:16.276" v="2550"/>
          <ac:spMkLst>
            <pc:docMk/>
            <pc:sldMk cId="103552708" sldId="308"/>
            <ac:spMk id="10" creationId="{70514C3F-8016-4408-8150-5724CC39286F}"/>
          </ac:spMkLst>
        </pc:spChg>
        <pc:picChg chg="add mod">
          <ac:chgData name="Jordan Benzing" userId="ac265a63-1f1f-4ed6-97bf-da5471253e16" providerId="ADAL" clId="{65487C17-30A4-49D7-8329-E6AF018F7633}" dt="2019-11-19T22:50:54.617" v="7420" actId="1076"/>
          <ac:picMkLst>
            <pc:docMk/>
            <pc:sldMk cId="103552708" sldId="308"/>
            <ac:picMk id="2050" creationId="{CBB4D755-E184-48A5-83D5-6DEDCAEC2C69}"/>
          </ac:picMkLst>
        </pc:picChg>
      </pc:sldChg>
      <pc:sldChg chg="addSp delSp modSp add modTransition modNotesTx">
        <pc:chgData name="Jordan Benzing" userId="ac265a63-1f1f-4ed6-97bf-da5471253e16" providerId="ADAL" clId="{65487C17-30A4-49D7-8329-E6AF018F7633}" dt="2019-11-19T23:30:41.243" v="14596" actId="20577"/>
        <pc:sldMkLst>
          <pc:docMk/>
          <pc:sldMk cId="1293357849" sldId="309"/>
        </pc:sldMkLst>
        <pc:spChg chg="del">
          <ac:chgData name="Jordan Benzing" userId="ac265a63-1f1f-4ed6-97bf-da5471253e16" providerId="ADAL" clId="{65487C17-30A4-49D7-8329-E6AF018F7633}" dt="2019-11-19T14:58:35.946" v="2209"/>
          <ac:spMkLst>
            <pc:docMk/>
            <pc:sldMk cId="1293357849" sldId="309"/>
            <ac:spMk id="2" creationId="{6135DFA6-B383-4B5C-96BA-B59A15FB2C0C}"/>
          </ac:spMkLst>
        </pc:spChg>
        <pc:spChg chg="del">
          <ac:chgData name="Jordan Benzing" userId="ac265a63-1f1f-4ed6-97bf-da5471253e16" providerId="ADAL" clId="{65487C17-30A4-49D7-8329-E6AF018F7633}" dt="2019-11-19T14:58:35.946" v="2209"/>
          <ac:spMkLst>
            <pc:docMk/>
            <pc:sldMk cId="1293357849" sldId="309"/>
            <ac:spMk id="3" creationId="{61F31302-68D8-4E13-86B4-4508C7D1999C}"/>
          </ac:spMkLst>
        </pc:spChg>
        <pc:spChg chg="del">
          <ac:chgData name="Jordan Benzing" userId="ac265a63-1f1f-4ed6-97bf-da5471253e16" providerId="ADAL" clId="{65487C17-30A4-49D7-8329-E6AF018F7633}" dt="2019-11-19T14:58:35.946" v="2209"/>
          <ac:spMkLst>
            <pc:docMk/>
            <pc:sldMk cId="1293357849" sldId="309"/>
            <ac:spMk id="4" creationId="{A58F23DE-328C-4EA3-B073-C31E89B08C1B}"/>
          </ac:spMkLst>
        </pc:spChg>
        <pc:spChg chg="add mod">
          <ac:chgData name="Jordan Benzing" userId="ac265a63-1f1f-4ed6-97bf-da5471253e16" providerId="ADAL" clId="{65487C17-30A4-49D7-8329-E6AF018F7633}" dt="2019-11-19T21:21:54.852" v="3368" actId="20577"/>
          <ac:spMkLst>
            <pc:docMk/>
            <pc:sldMk cId="1293357849" sldId="309"/>
            <ac:spMk id="5" creationId="{96C1EEBF-E349-4943-9C6A-BDAB44C5CADA}"/>
          </ac:spMkLst>
        </pc:spChg>
        <pc:spChg chg="add mod">
          <ac:chgData name="Jordan Benzing" userId="ac265a63-1f1f-4ed6-97bf-da5471253e16" providerId="ADAL" clId="{65487C17-30A4-49D7-8329-E6AF018F7633}" dt="2019-11-19T21:34:31.809" v="4347" actId="255"/>
          <ac:spMkLst>
            <pc:docMk/>
            <pc:sldMk cId="1293357849" sldId="309"/>
            <ac:spMk id="6" creationId="{9F93A3C7-1039-4251-8A50-CA4D9DE417AF}"/>
          </ac:spMkLst>
        </pc:spChg>
        <pc:picChg chg="add del mod">
          <ac:chgData name="Jordan Benzing" userId="ac265a63-1f1f-4ed6-97bf-da5471253e16" providerId="ADAL" clId="{65487C17-30A4-49D7-8329-E6AF018F7633}" dt="2019-11-19T21:25:38.138" v="3567" actId="478"/>
          <ac:picMkLst>
            <pc:docMk/>
            <pc:sldMk cId="1293357849" sldId="309"/>
            <ac:picMk id="2" creationId="{C143D78A-1786-4CA0-B3FA-F74DE97D96A8}"/>
          </ac:picMkLst>
        </pc:picChg>
        <pc:picChg chg="add mod">
          <ac:chgData name="Jordan Benzing" userId="ac265a63-1f1f-4ed6-97bf-da5471253e16" providerId="ADAL" clId="{65487C17-30A4-49D7-8329-E6AF018F7633}" dt="2019-11-19T21:34:34.315" v="4348" actId="1076"/>
          <ac:picMkLst>
            <pc:docMk/>
            <pc:sldMk cId="1293357849" sldId="309"/>
            <ac:picMk id="3" creationId="{F23E1808-E41F-44F8-9EB3-2CC9914E90CD}"/>
          </ac:picMkLst>
        </pc:picChg>
      </pc:sldChg>
      <pc:sldChg chg="add modTransition">
        <pc:chgData name="Jordan Benzing" userId="ac265a63-1f1f-4ed6-97bf-da5471253e16" providerId="ADAL" clId="{65487C17-30A4-49D7-8329-E6AF018F7633}" dt="2019-11-19T23:01:34.256" v="8453"/>
        <pc:sldMkLst>
          <pc:docMk/>
          <pc:sldMk cId="286862108" sldId="310"/>
        </pc:sldMkLst>
      </pc:sldChg>
      <pc:sldChg chg="addSp delSp modSp add modTransition modAnim">
        <pc:chgData name="Jordan Benzing" userId="ac265a63-1f1f-4ed6-97bf-da5471253e16" providerId="ADAL" clId="{65487C17-30A4-49D7-8329-E6AF018F7633}" dt="2019-11-23T09:08:30.535" v="15860" actId="20577"/>
        <pc:sldMkLst>
          <pc:docMk/>
          <pc:sldMk cId="4123635753" sldId="311"/>
        </pc:sldMkLst>
        <pc:spChg chg="del">
          <ac:chgData name="Jordan Benzing" userId="ac265a63-1f1f-4ed6-97bf-da5471253e16" providerId="ADAL" clId="{65487C17-30A4-49D7-8329-E6AF018F7633}" dt="2019-11-19T21:28:51.148" v="3571"/>
          <ac:spMkLst>
            <pc:docMk/>
            <pc:sldMk cId="4123635753" sldId="311"/>
            <ac:spMk id="2" creationId="{820656B6-F44E-4A1B-B92B-D956F22220C5}"/>
          </ac:spMkLst>
        </pc:spChg>
        <pc:spChg chg="del">
          <ac:chgData name="Jordan Benzing" userId="ac265a63-1f1f-4ed6-97bf-da5471253e16" providerId="ADAL" clId="{65487C17-30A4-49D7-8329-E6AF018F7633}" dt="2019-11-19T21:28:51.148" v="3571"/>
          <ac:spMkLst>
            <pc:docMk/>
            <pc:sldMk cId="4123635753" sldId="311"/>
            <ac:spMk id="3" creationId="{B0A81D9A-B1E0-40CE-8D93-4B646E98A0F6}"/>
          </ac:spMkLst>
        </pc:spChg>
        <pc:spChg chg="del">
          <ac:chgData name="Jordan Benzing" userId="ac265a63-1f1f-4ed6-97bf-da5471253e16" providerId="ADAL" clId="{65487C17-30A4-49D7-8329-E6AF018F7633}" dt="2019-11-19T21:28:51.148" v="3571"/>
          <ac:spMkLst>
            <pc:docMk/>
            <pc:sldMk cId="4123635753" sldId="311"/>
            <ac:spMk id="4" creationId="{3FC4C995-D4D8-48E7-8E40-752859CD5186}"/>
          </ac:spMkLst>
        </pc:spChg>
        <pc:spChg chg="add mod">
          <ac:chgData name="Jordan Benzing" userId="ac265a63-1f1f-4ed6-97bf-da5471253e16" providerId="ADAL" clId="{65487C17-30A4-49D7-8329-E6AF018F7633}" dt="2019-11-23T09:08:30.535" v="15860" actId="20577"/>
          <ac:spMkLst>
            <pc:docMk/>
            <pc:sldMk cId="4123635753" sldId="311"/>
            <ac:spMk id="5" creationId="{23EA8035-9454-4168-8E80-82E45C265300}"/>
          </ac:spMkLst>
        </pc:spChg>
        <pc:spChg chg="add mod">
          <ac:chgData name="Jordan Benzing" userId="ac265a63-1f1f-4ed6-97bf-da5471253e16" providerId="ADAL" clId="{65487C17-30A4-49D7-8329-E6AF018F7633}" dt="2019-11-20T15:20:25.668" v="15774" actId="179"/>
          <ac:spMkLst>
            <pc:docMk/>
            <pc:sldMk cId="4123635753" sldId="311"/>
            <ac:spMk id="6" creationId="{702F3690-D1A3-4C29-9363-5D3EFAADEB50}"/>
          </ac:spMkLst>
        </pc:spChg>
        <pc:spChg chg="add del mod">
          <ac:chgData name="Jordan Benzing" userId="ac265a63-1f1f-4ed6-97bf-da5471253e16" providerId="ADAL" clId="{65487C17-30A4-49D7-8329-E6AF018F7633}" dt="2019-11-19T21:34:46.250" v="4350" actId="478"/>
          <ac:spMkLst>
            <pc:docMk/>
            <pc:sldMk cId="4123635753" sldId="311"/>
            <ac:spMk id="7" creationId="{AE2DDEB8-3203-43A5-AC93-981A9049A6C7}"/>
          </ac:spMkLst>
        </pc:spChg>
      </pc:sldChg>
      <pc:sldChg chg="addSp modSp add ord modTransition modAnim">
        <pc:chgData name="Jordan Benzing" userId="ac265a63-1f1f-4ed6-97bf-da5471253e16" providerId="ADAL" clId="{65487C17-30A4-49D7-8329-E6AF018F7633}" dt="2019-11-20T14:35:22.259" v="15648" actId="20577"/>
        <pc:sldMkLst>
          <pc:docMk/>
          <pc:sldMk cId="2915281045" sldId="312"/>
        </pc:sldMkLst>
        <pc:spChg chg="mod">
          <ac:chgData name="Jordan Benzing" userId="ac265a63-1f1f-4ed6-97bf-da5471253e16" providerId="ADAL" clId="{65487C17-30A4-49D7-8329-E6AF018F7633}" dt="2019-11-19T21:35:52.781" v="4548" actId="20577"/>
          <ac:spMkLst>
            <pc:docMk/>
            <pc:sldMk cId="2915281045" sldId="312"/>
            <ac:spMk id="2" creationId="{97C9E9F6-0CC0-4824-B7AD-DB6EF7951A3B}"/>
          </ac:spMkLst>
        </pc:spChg>
        <pc:spChg chg="mod">
          <ac:chgData name="Jordan Benzing" userId="ac265a63-1f1f-4ed6-97bf-da5471253e16" providerId="ADAL" clId="{65487C17-30A4-49D7-8329-E6AF018F7633}" dt="2019-11-20T13:43:11.674" v="15234" actId="27636"/>
          <ac:spMkLst>
            <pc:docMk/>
            <pc:sldMk cId="2915281045" sldId="312"/>
            <ac:spMk id="3" creationId="{3FB5DCB8-7860-4535-82C1-273B102D728E}"/>
          </ac:spMkLst>
        </pc:spChg>
        <pc:spChg chg="mod">
          <ac:chgData name="Jordan Benzing" userId="ac265a63-1f1f-4ed6-97bf-da5471253e16" providerId="ADAL" clId="{65487C17-30A4-49D7-8329-E6AF018F7633}" dt="2019-11-20T14:35:22.259" v="15648" actId="20577"/>
          <ac:spMkLst>
            <pc:docMk/>
            <pc:sldMk cId="2915281045" sldId="312"/>
            <ac:spMk id="4" creationId="{8E25824C-949D-4E9B-B728-2C73C335B097}"/>
          </ac:spMkLst>
        </pc:spChg>
        <pc:spChg chg="add mod">
          <ac:chgData name="Jordan Benzing" userId="ac265a63-1f1f-4ed6-97bf-da5471253e16" providerId="ADAL" clId="{65487C17-30A4-49D7-8329-E6AF018F7633}" dt="2019-11-20T13:42:57.046" v="15226" actId="27636"/>
          <ac:spMkLst>
            <pc:docMk/>
            <pc:sldMk cId="2915281045" sldId="312"/>
            <ac:spMk id="5" creationId="{007702E2-7888-491F-8D32-27D46AEA2B30}"/>
          </ac:spMkLst>
        </pc:spChg>
        <pc:spChg chg="add mod">
          <ac:chgData name="Jordan Benzing" userId="ac265a63-1f1f-4ed6-97bf-da5471253e16" providerId="ADAL" clId="{65487C17-30A4-49D7-8329-E6AF018F7633}" dt="2019-11-20T13:43:03.128" v="15232" actId="20577"/>
          <ac:spMkLst>
            <pc:docMk/>
            <pc:sldMk cId="2915281045" sldId="312"/>
            <ac:spMk id="6" creationId="{8D9E3ED8-52FD-439E-8105-02C9B9759BE9}"/>
          </ac:spMkLst>
        </pc:spChg>
      </pc:sldChg>
      <pc:sldChg chg="addSp modSp add modTransition modAnim">
        <pc:chgData name="Jordan Benzing" userId="ac265a63-1f1f-4ed6-97bf-da5471253e16" providerId="ADAL" clId="{65487C17-30A4-49D7-8329-E6AF018F7633}" dt="2019-11-20T14:36:16.034" v="15651" actId="20577"/>
        <pc:sldMkLst>
          <pc:docMk/>
          <pc:sldMk cId="1925482976" sldId="313"/>
        </pc:sldMkLst>
        <pc:spChg chg="mod">
          <ac:chgData name="Jordan Benzing" userId="ac265a63-1f1f-4ed6-97bf-da5471253e16" providerId="ADAL" clId="{65487C17-30A4-49D7-8329-E6AF018F7633}" dt="2019-11-19T21:46:16.134" v="4958" actId="20577"/>
          <ac:spMkLst>
            <pc:docMk/>
            <pc:sldMk cId="1925482976" sldId="313"/>
            <ac:spMk id="2" creationId="{97C9E9F6-0CC0-4824-B7AD-DB6EF7951A3B}"/>
          </ac:spMkLst>
        </pc:spChg>
        <pc:spChg chg="mod">
          <ac:chgData name="Jordan Benzing" userId="ac265a63-1f1f-4ed6-97bf-da5471253e16" providerId="ADAL" clId="{65487C17-30A4-49D7-8329-E6AF018F7633}" dt="2019-11-20T14:36:16.034" v="15651" actId="20577"/>
          <ac:spMkLst>
            <pc:docMk/>
            <pc:sldMk cId="1925482976" sldId="313"/>
            <ac:spMk id="3" creationId="{3FB5DCB8-7860-4535-82C1-273B102D728E}"/>
          </ac:spMkLst>
        </pc:spChg>
        <pc:spChg chg="mod">
          <ac:chgData name="Jordan Benzing" userId="ac265a63-1f1f-4ed6-97bf-da5471253e16" providerId="ADAL" clId="{65487C17-30A4-49D7-8329-E6AF018F7633}" dt="2019-11-20T14:36:12.991" v="15650" actId="20577"/>
          <ac:spMkLst>
            <pc:docMk/>
            <pc:sldMk cId="1925482976" sldId="313"/>
            <ac:spMk id="4" creationId="{8E25824C-949D-4E9B-B728-2C73C335B097}"/>
          </ac:spMkLst>
        </pc:spChg>
        <pc:spChg chg="add mod">
          <ac:chgData name="Jordan Benzing" userId="ac265a63-1f1f-4ed6-97bf-da5471253e16" providerId="ADAL" clId="{65487C17-30A4-49D7-8329-E6AF018F7633}" dt="2019-11-20T13:43:53.161" v="15250" actId="20577"/>
          <ac:spMkLst>
            <pc:docMk/>
            <pc:sldMk cId="1925482976" sldId="313"/>
            <ac:spMk id="5" creationId="{7831476D-8DC7-4CCC-8691-4931E4D0E2F9}"/>
          </ac:spMkLst>
        </pc:spChg>
        <pc:spChg chg="add mod">
          <ac:chgData name="Jordan Benzing" userId="ac265a63-1f1f-4ed6-97bf-da5471253e16" providerId="ADAL" clId="{65487C17-30A4-49D7-8329-E6AF018F7633}" dt="2019-11-20T13:43:50.834" v="15249" actId="27636"/>
          <ac:spMkLst>
            <pc:docMk/>
            <pc:sldMk cId="1925482976" sldId="313"/>
            <ac:spMk id="6" creationId="{6FC1B050-7762-4853-8ECE-04195D81E352}"/>
          </ac:spMkLst>
        </pc:spChg>
      </pc:sldChg>
      <pc:sldChg chg="modSp add ord modTransition modAnim">
        <pc:chgData name="Jordan Benzing" userId="ac265a63-1f1f-4ed6-97bf-da5471253e16" providerId="ADAL" clId="{65487C17-30A4-49D7-8329-E6AF018F7633}" dt="2019-11-20T15:06:06.461" v="15750" actId="403"/>
        <pc:sldMkLst>
          <pc:docMk/>
          <pc:sldMk cId="245230086" sldId="318"/>
        </pc:sldMkLst>
        <pc:spChg chg="mod">
          <ac:chgData name="Jordan Benzing" userId="ac265a63-1f1f-4ed6-97bf-da5471253e16" providerId="ADAL" clId="{65487C17-30A4-49D7-8329-E6AF018F7633}" dt="2019-11-19T22:49:03.651" v="7411" actId="6549"/>
          <ac:spMkLst>
            <pc:docMk/>
            <pc:sldMk cId="245230086" sldId="318"/>
            <ac:spMk id="2" creationId="{2E7350BE-38F6-4A81-A9E7-912113E7DEDD}"/>
          </ac:spMkLst>
        </pc:spChg>
        <pc:spChg chg="mod">
          <ac:chgData name="Jordan Benzing" userId="ac265a63-1f1f-4ed6-97bf-da5471253e16" providerId="ADAL" clId="{65487C17-30A4-49D7-8329-E6AF018F7633}" dt="2019-11-20T15:06:06.461" v="15750" actId="403"/>
          <ac:spMkLst>
            <pc:docMk/>
            <pc:sldMk cId="245230086" sldId="318"/>
            <ac:spMk id="3" creationId="{F24794BB-B01F-485E-8475-B8CC24ACCDF4}"/>
          </ac:spMkLst>
        </pc:spChg>
      </pc:sldChg>
      <pc:sldChg chg="addSp delSp modSp add modTransition modAnim">
        <pc:chgData name="Jordan Benzing" userId="ac265a63-1f1f-4ed6-97bf-da5471253e16" providerId="ADAL" clId="{65487C17-30A4-49D7-8329-E6AF018F7633}" dt="2019-11-20T15:33:24.008" v="15829" actId="179"/>
        <pc:sldMkLst>
          <pc:docMk/>
          <pc:sldMk cId="2689734500" sldId="319"/>
        </pc:sldMkLst>
        <pc:spChg chg="add del mod">
          <ac:chgData name="Jordan Benzing" userId="ac265a63-1f1f-4ed6-97bf-da5471253e16" providerId="ADAL" clId="{65487C17-30A4-49D7-8329-E6AF018F7633}" dt="2019-11-19T22:30:57.385" v="6266" actId="478"/>
          <ac:spMkLst>
            <pc:docMk/>
            <pc:sldMk cId="2689734500" sldId="319"/>
            <ac:spMk id="3" creationId="{D2783197-071B-4A2F-BEC2-3FBF9BDAA502}"/>
          </ac:spMkLst>
        </pc:spChg>
        <pc:spChg chg="mod">
          <ac:chgData name="Jordan Benzing" userId="ac265a63-1f1f-4ed6-97bf-da5471253e16" providerId="ADAL" clId="{65487C17-30A4-49D7-8329-E6AF018F7633}" dt="2019-11-19T22:30:14.812" v="6263" actId="20577"/>
          <ac:spMkLst>
            <pc:docMk/>
            <pc:sldMk cId="2689734500" sldId="319"/>
            <ac:spMk id="5" creationId="{E064D4E2-0EB7-4B07-9C5E-4DCC146EEAD2}"/>
          </ac:spMkLst>
        </pc:spChg>
        <pc:spChg chg="mod">
          <ac:chgData name="Jordan Benzing" userId="ac265a63-1f1f-4ed6-97bf-da5471253e16" providerId="ADAL" clId="{65487C17-30A4-49D7-8329-E6AF018F7633}" dt="2019-11-20T15:33:24.008" v="15829" actId="179"/>
          <ac:spMkLst>
            <pc:docMk/>
            <pc:sldMk cId="2689734500" sldId="319"/>
            <ac:spMk id="6" creationId="{4CBDB1E8-CC18-49F2-8BB7-25CE9E5214A9}"/>
          </ac:spMkLst>
        </pc:spChg>
        <pc:spChg chg="mod">
          <ac:chgData name="Jordan Benzing" userId="ac265a63-1f1f-4ed6-97bf-da5471253e16" providerId="ADAL" clId="{65487C17-30A4-49D7-8329-E6AF018F7633}" dt="2019-11-20T14:36:57.841" v="15659" actId="14100"/>
          <ac:spMkLst>
            <pc:docMk/>
            <pc:sldMk cId="2689734500" sldId="319"/>
            <ac:spMk id="7" creationId="{3D3DF483-E926-4DEF-933D-C6EAAA0F8C6C}"/>
          </ac:spMkLst>
        </pc:spChg>
        <pc:spChg chg="del">
          <ac:chgData name="Jordan Benzing" userId="ac265a63-1f1f-4ed6-97bf-da5471253e16" providerId="ADAL" clId="{65487C17-30A4-49D7-8329-E6AF018F7633}" dt="2019-11-19T22:30:55.065" v="6265" actId="478"/>
          <ac:spMkLst>
            <pc:docMk/>
            <pc:sldMk cId="2689734500" sldId="319"/>
            <ac:spMk id="8" creationId="{AFFDF678-C059-477C-ACA2-7EF1D8C08763}"/>
          </ac:spMkLst>
        </pc:spChg>
        <pc:picChg chg="add mod">
          <ac:chgData name="Jordan Benzing" userId="ac265a63-1f1f-4ed6-97bf-da5471253e16" providerId="ADAL" clId="{65487C17-30A4-49D7-8329-E6AF018F7633}" dt="2019-11-19T22:31:06.719" v="6269" actId="1076"/>
          <ac:picMkLst>
            <pc:docMk/>
            <pc:sldMk cId="2689734500" sldId="319"/>
            <ac:picMk id="1026" creationId="{F4867E0B-4747-40E8-B298-843E9758DD69}"/>
          </ac:picMkLst>
        </pc:picChg>
      </pc:sldChg>
      <pc:sldChg chg="addSp delSp modSp add modTransition modAnim">
        <pc:chgData name="Jordan Benzing" userId="ac265a63-1f1f-4ed6-97bf-da5471253e16" providerId="ADAL" clId="{65487C17-30A4-49D7-8329-E6AF018F7633}" dt="2019-11-20T13:46:12.825" v="15272" actId="5793"/>
        <pc:sldMkLst>
          <pc:docMk/>
          <pc:sldMk cId="805729203" sldId="320"/>
        </pc:sldMkLst>
        <pc:spChg chg="del">
          <ac:chgData name="Jordan Benzing" userId="ac265a63-1f1f-4ed6-97bf-da5471253e16" providerId="ADAL" clId="{65487C17-30A4-49D7-8329-E6AF018F7633}" dt="2019-11-19T22:39:37.339" v="6829"/>
          <ac:spMkLst>
            <pc:docMk/>
            <pc:sldMk cId="805729203" sldId="320"/>
            <ac:spMk id="2" creationId="{FBE979EC-31A6-4DCF-9AF7-33E320A81088}"/>
          </ac:spMkLst>
        </pc:spChg>
        <pc:spChg chg="del">
          <ac:chgData name="Jordan Benzing" userId="ac265a63-1f1f-4ed6-97bf-da5471253e16" providerId="ADAL" clId="{65487C17-30A4-49D7-8329-E6AF018F7633}" dt="2019-11-19T22:39:37.339" v="6829"/>
          <ac:spMkLst>
            <pc:docMk/>
            <pc:sldMk cId="805729203" sldId="320"/>
            <ac:spMk id="3" creationId="{D5710A02-CA57-4E6A-9A5D-1B86F8CD370D}"/>
          </ac:spMkLst>
        </pc:spChg>
        <pc:spChg chg="del">
          <ac:chgData name="Jordan Benzing" userId="ac265a63-1f1f-4ed6-97bf-da5471253e16" providerId="ADAL" clId="{65487C17-30A4-49D7-8329-E6AF018F7633}" dt="2019-11-19T22:39:37.339" v="6829"/>
          <ac:spMkLst>
            <pc:docMk/>
            <pc:sldMk cId="805729203" sldId="320"/>
            <ac:spMk id="4" creationId="{F1342EA4-405F-4ACD-A80A-C7C795C94EA6}"/>
          </ac:spMkLst>
        </pc:spChg>
        <pc:spChg chg="add mod">
          <ac:chgData name="Jordan Benzing" userId="ac265a63-1f1f-4ed6-97bf-da5471253e16" providerId="ADAL" clId="{65487C17-30A4-49D7-8329-E6AF018F7633}" dt="2019-11-19T22:40:14.216" v="6869" actId="20577"/>
          <ac:spMkLst>
            <pc:docMk/>
            <pc:sldMk cId="805729203" sldId="320"/>
            <ac:spMk id="5" creationId="{E1519638-8235-45B3-9644-66E6DBC58D3F}"/>
          </ac:spMkLst>
        </pc:spChg>
        <pc:spChg chg="add mod">
          <ac:chgData name="Jordan Benzing" userId="ac265a63-1f1f-4ed6-97bf-da5471253e16" providerId="ADAL" clId="{65487C17-30A4-49D7-8329-E6AF018F7633}" dt="2019-11-20T13:46:12.825" v="15272" actId="5793"/>
          <ac:spMkLst>
            <pc:docMk/>
            <pc:sldMk cId="805729203" sldId="320"/>
            <ac:spMk id="6" creationId="{313C070C-A236-4206-8329-73DB398740E2}"/>
          </ac:spMkLst>
        </pc:spChg>
      </pc:sldChg>
      <pc:sldChg chg="addSp delSp modSp add modTransition modAnim">
        <pc:chgData name="Jordan Benzing" userId="ac265a63-1f1f-4ed6-97bf-da5471253e16" providerId="ADAL" clId="{65487C17-30A4-49D7-8329-E6AF018F7633}" dt="2019-11-20T15:07:04.476" v="15752" actId="6549"/>
        <pc:sldMkLst>
          <pc:docMk/>
          <pc:sldMk cId="1058968926" sldId="321"/>
        </pc:sldMkLst>
        <pc:spChg chg="del">
          <ac:chgData name="Jordan Benzing" userId="ac265a63-1f1f-4ed6-97bf-da5471253e16" providerId="ADAL" clId="{65487C17-30A4-49D7-8329-E6AF018F7633}" dt="2019-11-19T22:44:36.664" v="6914"/>
          <ac:spMkLst>
            <pc:docMk/>
            <pc:sldMk cId="1058968926" sldId="321"/>
            <ac:spMk id="2" creationId="{C6514326-3FF0-4C63-BDEC-F75207E40505}"/>
          </ac:spMkLst>
        </pc:spChg>
        <pc:spChg chg="del">
          <ac:chgData name="Jordan Benzing" userId="ac265a63-1f1f-4ed6-97bf-da5471253e16" providerId="ADAL" clId="{65487C17-30A4-49D7-8329-E6AF018F7633}" dt="2019-11-19T22:44:36.664" v="6914"/>
          <ac:spMkLst>
            <pc:docMk/>
            <pc:sldMk cId="1058968926" sldId="321"/>
            <ac:spMk id="3" creationId="{55DCFB60-7009-4FBB-9104-A0E64CBD972C}"/>
          </ac:spMkLst>
        </pc:spChg>
        <pc:spChg chg="del">
          <ac:chgData name="Jordan Benzing" userId="ac265a63-1f1f-4ed6-97bf-da5471253e16" providerId="ADAL" clId="{65487C17-30A4-49D7-8329-E6AF018F7633}" dt="2019-11-19T22:44:36.664" v="6914"/>
          <ac:spMkLst>
            <pc:docMk/>
            <pc:sldMk cId="1058968926" sldId="321"/>
            <ac:spMk id="4" creationId="{2E8932A4-C696-421F-9370-EB2DF0758341}"/>
          </ac:spMkLst>
        </pc:spChg>
        <pc:spChg chg="add mod">
          <ac:chgData name="Jordan Benzing" userId="ac265a63-1f1f-4ed6-97bf-da5471253e16" providerId="ADAL" clId="{65487C17-30A4-49D7-8329-E6AF018F7633}" dt="2019-11-19T22:44:42.055" v="6939" actId="20577"/>
          <ac:spMkLst>
            <pc:docMk/>
            <pc:sldMk cId="1058968926" sldId="321"/>
            <ac:spMk id="5" creationId="{E8CAF94E-E8AA-4D92-B4CD-444FA77051B7}"/>
          </ac:spMkLst>
        </pc:spChg>
        <pc:spChg chg="add mod">
          <ac:chgData name="Jordan Benzing" userId="ac265a63-1f1f-4ed6-97bf-da5471253e16" providerId="ADAL" clId="{65487C17-30A4-49D7-8329-E6AF018F7633}" dt="2019-11-20T15:07:04.476" v="15752" actId="6549"/>
          <ac:spMkLst>
            <pc:docMk/>
            <pc:sldMk cId="1058968926" sldId="321"/>
            <ac:spMk id="6" creationId="{36520D03-BCA3-4FD9-B31F-B3219F44715C}"/>
          </ac:spMkLst>
        </pc:spChg>
        <pc:spChg chg="add del">
          <ac:chgData name="Jordan Benzing" userId="ac265a63-1f1f-4ed6-97bf-da5471253e16" providerId="ADAL" clId="{65487C17-30A4-49D7-8329-E6AF018F7633}" dt="2019-11-19T22:59:06.682" v="8409"/>
          <ac:spMkLst>
            <pc:docMk/>
            <pc:sldMk cId="1058968926" sldId="321"/>
            <ac:spMk id="7" creationId="{71036583-20E0-4B60-997B-72BC7725F179}"/>
          </ac:spMkLst>
        </pc:spChg>
      </pc:sldChg>
      <pc:sldChg chg="addSp delSp modSp add modTransition modAnim">
        <pc:chgData name="Jordan Benzing" userId="ac265a63-1f1f-4ed6-97bf-da5471253e16" providerId="ADAL" clId="{65487C17-30A4-49D7-8329-E6AF018F7633}" dt="2019-11-23T09:16:26.958" v="15869" actId="171"/>
        <pc:sldMkLst>
          <pc:docMk/>
          <pc:sldMk cId="1451823663" sldId="322"/>
        </pc:sldMkLst>
        <pc:spChg chg="mod ord">
          <ac:chgData name="Jordan Benzing" userId="ac265a63-1f1f-4ed6-97bf-da5471253e16" providerId="ADAL" clId="{65487C17-30A4-49D7-8329-E6AF018F7633}" dt="2019-11-23T09:16:22.957" v="15867" actId="170"/>
          <ac:spMkLst>
            <pc:docMk/>
            <pc:sldMk cId="1451823663" sldId="322"/>
            <ac:spMk id="2" creationId="{AC1F7F6D-02E8-455B-8018-7C69F96DD27E}"/>
          </ac:spMkLst>
        </pc:spChg>
        <pc:spChg chg="add del mod">
          <ac:chgData name="Jordan Benzing" userId="ac265a63-1f1f-4ed6-97bf-da5471253e16" providerId="ADAL" clId="{65487C17-30A4-49D7-8329-E6AF018F7633}" dt="2019-11-20T14:39:26.407" v="15672" actId="6549"/>
          <ac:spMkLst>
            <pc:docMk/>
            <pc:sldMk cId="1451823663" sldId="322"/>
            <ac:spMk id="3" creationId="{D65CF26A-2817-4D71-9FC4-F07CE4160345}"/>
          </ac:spMkLst>
        </pc:spChg>
        <pc:spChg chg="add del mod">
          <ac:chgData name="Jordan Benzing" userId="ac265a63-1f1f-4ed6-97bf-da5471253e16" providerId="ADAL" clId="{65487C17-30A4-49D7-8329-E6AF018F7633}" dt="2019-11-20T14:39:00.419" v="15664" actId="20577"/>
          <ac:spMkLst>
            <pc:docMk/>
            <pc:sldMk cId="1451823663" sldId="322"/>
            <ac:spMk id="4" creationId="{72DE7CE3-C2D3-49E8-814A-A25E6226A3DD}"/>
          </ac:spMkLst>
        </pc:spChg>
        <pc:spChg chg="add del mod">
          <ac:chgData name="Jordan Benzing" userId="ac265a63-1f1f-4ed6-97bf-da5471253e16" providerId="ADAL" clId="{65487C17-30A4-49D7-8329-E6AF018F7633}" dt="2019-11-19T22:52:22" v="7492"/>
          <ac:spMkLst>
            <pc:docMk/>
            <pc:sldMk cId="1451823663" sldId="322"/>
            <ac:spMk id="5" creationId="{6CDD65AC-AE9C-4A74-9100-9EF2A104AC9A}"/>
          </ac:spMkLst>
        </pc:spChg>
        <pc:spChg chg="add mod">
          <ac:chgData name="Jordan Benzing" userId="ac265a63-1f1f-4ed6-97bf-da5471253e16" providerId="ADAL" clId="{65487C17-30A4-49D7-8329-E6AF018F7633}" dt="2019-11-20T13:44:42.450" v="15271" actId="20577"/>
          <ac:spMkLst>
            <pc:docMk/>
            <pc:sldMk cId="1451823663" sldId="322"/>
            <ac:spMk id="5" creationId="{B6FACB63-E1F6-4D3E-A3F1-A6F7F2A25A88}"/>
          </ac:spMkLst>
        </pc:spChg>
        <pc:spChg chg="add del">
          <ac:chgData name="Jordan Benzing" userId="ac265a63-1f1f-4ed6-97bf-da5471253e16" providerId="ADAL" clId="{65487C17-30A4-49D7-8329-E6AF018F7633}" dt="2019-11-19T22:59:02.536" v="8407"/>
          <ac:spMkLst>
            <pc:docMk/>
            <pc:sldMk cId="1451823663" sldId="322"/>
            <ac:spMk id="6" creationId="{184D999D-DB67-43C6-8EFF-308E03E2BADA}"/>
          </ac:spMkLst>
        </pc:spChg>
        <pc:spChg chg="add mod">
          <ac:chgData name="Jordan Benzing" userId="ac265a63-1f1f-4ed6-97bf-da5471253e16" providerId="ADAL" clId="{65487C17-30A4-49D7-8329-E6AF018F7633}" dt="2019-11-20T13:44:40.153" v="15270" actId="27636"/>
          <ac:spMkLst>
            <pc:docMk/>
            <pc:sldMk cId="1451823663" sldId="322"/>
            <ac:spMk id="6" creationId="{6E34811C-5EAD-44EA-84E8-5268BE7AC7CC}"/>
          </ac:spMkLst>
        </pc:spChg>
        <pc:spChg chg="add mod ord">
          <ac:chgData name="Jordan Benzing" userId="ac265a63-1f1f-4ed6-97bf-da5471253e16" providerId="ADAL" clId="{65487C17-30A4-49D7-8329-E6AF018F7633}" dt="2019-11-23T09:16:26.958" v="15869" actId="171"/>
          <ac:spMkLst>
            <pc:docMk/>
            <pc:sldMk cId="1451823663" sldId="322"/>
            <ac:spMk id="7" creationId="{0A3570B9-1ADC-4574-8AC0-80D405A8A539}"/>
          </ac:spMkLst>
        </pc:spChg>
      </pc:sldChg>
      <pc:sldChg chg="addSp delSp modSp add modTransition">
        <pc:chgData name="Jordan Benzing" userId="ac265a63-1f1f-4ed6-97bf-da5471253e16" providerId="ADAL" clId="{65487C17-30A4-49D7-8329-E6AF018F7633}" dt="2019-11-20T13:50:12.433" v="15305"/>
        <pc:sldMkLst>
          <pc:docMk/>
          <pc:sldMk cId="386145901" sldId="326"/>
        </pc:sldMkLst>
        <pc:spChg chg="del">
          <ac:chgData name="Jordan Benzing" userId="ac265a63-1f1f-4ed6-97bf-da5471253e16" providerId="ADAL" clId="{65487C17-30A4-49D7-8329-E6AF018F7633}" dt="2019-11-20T13:50:04.685" v="15303"/>
          <ac:spMkLst>
            <pc:docMk/>
            <pc:sldMk cId="386145901" sldId="326"/>
            <ac:spMk id="2" creationId="{22008D69-FD95-4DD0-ABFE-8CAB5F31C046}"/>
          </ac:spMkLst>
        </pc:spChg>
        <pc:spChg chg="del">
          <ac:chgData name="Jordan Benzing" userId="ac265a63-1f1f-4ed6-97bf-da5471253e16" providerId="ADAL" clId="{65487C17-30A4-49D7-8329-E6AF018F7633}" dt="2019-11-20T13:50:04.685" v="15303"/>
          <ac:spMkLst>
            <pc:docMk/>
            <pc:sldMk cId="386145901" sldId="326"/>
            <ac:spMk id="3" creationId="{5091E9A2-04D9-464C-B282-6E60F96D0331}"/>
          </ac:spMkLst>
        </pc:spChg>
        <pc:spChg chg="del">
          <ac:chgData name="Jordan Benzing" userId="ac265a63-1f1f-4ed6-97bf-da5471253e16" providerId="ADAL" clId="{65487C17-30A4-49D7-8329-E6AF018F7633}" dt="2019-11-20T13:50:04.685" v="15303"/>
          <ac:spMkLst>
            <pc:docMk/>
            <pc:sldMk cId="386145901" sldId="326"/>
            <ac:spMk id="4" creationId="{3BD0555B-F5EF-41DD-8CCA-A2B5CD612456}"/>
          </ac:spMkLst>
        </pc:spChg>
        <pc:spChg chg="del">
          <ac:chgData name="Jordan Benzing" userId="ac265a63-1f1f-4ed6-97bf-da5471253e16" providerId="ADAL" clId="{65487C17-30A4-49D7-8329-E6AF018F7633}" dt="2019-11-20T13:50:04.685" v="15303"/>
          <ac:spMkLst>
            <pc:docMk/>
            <pc:sldMk cId="386145901" sldId="326"/>
            <ac:spMk id="5" creationId="{C03C15F9-5752-44AA-BCD2-C7376E1C4E87}"/>
          </ac:spMkLst>
        </pc:spChg>
        <pc:spChg chg="del">
          <ac:chgData name="Jordan Benzing" userId="ac265a63-1f1f-4ed6-97bf-da5471253e16" providerId="ADAL" clId="{65487C17-30A4-49D7-8329-E6AF018F7633}" dt="2019-11-20T13:50:04.685" v="15303"/>
          <ac:spMkLst>
            <pc:docMk/>
            <pc:sldMk cId="386145901" sldId="326"/>
            <ac:spMk id="6" creationId="{7E7E0554-AFF4-499D-B12A-48E5CBE13006}"/>
          </ac:spMkLst>
        </pc:spChg>
        <pc:spChg chg="add mod">
          <ac:chgData name="Jordan Benzing" userId="ac265a63-1f1f-4ed6-97bf-da5471253e16" providerId="ADAL" clId="{65487C17-30A4-49D7-8329-E6AF018F7633}" dt="2019-11-20T13:50:06.252" v="15304"/>
          <ac:spMkLst>
            <pc:docMk/>
            <pc:sldMk cId="386145901" sldId="326"/>
            <ac:spMk id="7" creationId="{F26B5690-56B3-41B7-AFFB-890A064175CF}"/>
          </ac:spMkLst>
        </pc:spChg>
      </pc:sldChg>
      <pc:sldChg chg="modSp add modTransition">
        <pc:chgData name="Jordan Benzing" userId="ac265a63-1f1f-4ed6-97bf-da5471253e16" providerId="ADAL" clId="{65487C17-30A4-49D7-8329-E6AF018F7633}" dt="2019-11-20T13:51:11.622" v="15309"/>
        <pc:sldMkLst>
          <pc:docMk/>
          <pc:sldMk cId="3064219632" sldId="327"/>
        </pc:sldMkLst>
        <pc:spChg chg="mod">
          <ac:chgData name="Jordan Benzing" userId="ac265a63-1f1f-4ed6-97bf-da5471253e16" providerId="ADAL" clId="{65487C17-30A4-49D7-8329-E6AF018F7633}" dt="2019-11-20T13:51:02.882" v="15307"/>
          <ac:spMkLst>
            <pc:docMk/>
            <pc:sldMk cId="3064219632" sldId="327"/>
            <ac:spMk id="2" creationId="{12D6CBBC-6664-4F2B-8765-0921239CC8C4}"/>
          </ac:spMkLst>
        </pc:spChg>
      </pc:sldChg>
      <pc:sldChg chg="modSp add ord modTransition">
        <pc:chgData name="Jordan Benzing" userId="ac265a63-1f1f-4ed6-97bf-da5471253e16" providerId="ADAL" clId="{65487C17-30A4-49D7-8329-E6AF018F7633}" dt="2019-11-20T13:51:32.038" v="15313"/>
        <pc:sldMkLst>
          <pc:docMk/>
          <pc:sldMk cId="412374963" sldId="328"/>
        </pc:sldMkLst>
        <pc:spChg chg="mod">
          <ac:chgData name="Jordan Benzing" userId="ac265a63-1f1f-4ed6-97bf-da5471253e16" providerId="ADAL" clId="{65487C17-30A4-49D7-8329-E6AF018F7633}" dt="2019-11-20T13:51:29.494" v="15312"/>
          <ac:spMkLst>
            <pc:docMk/>
            <pc:sldMk cId="412374963" sldId="328"/>
            <ac:spMk id="2" creationId="{1C1FEF0C-CE3B-49EE-906B-2B871D418A67}"/>
          </ac:spMkLst>
        </pc:spChg>
      </pc:sldChg>
      <pc:sldChg chg="modSp add ord modTransition">
        <pc:chgData name="Jordan Benzing" userId="ac265a63-1f1f-4ed6-97bf-da5471253e16" providerId="ADAL" clId="{65487C17-30A4-49D7-8329-E6AF018F7633}" dt="2019-11-20T13:51:59.526" v="15319"/>
        <pc:sldMkLst>
          <pc:docMk/>
          <pc:sldMk cId="971176127" sldId="329"/>
        </pc:sldMkLst>
        <pc:spChg chg="mod">
          <ac:chgData name="Jordan Benzing" userId="ac265a63-1f1f-4ed6-97bf-da5471253e16" providerId="ADAL" clId="{65487C17-30A4-49D7-8329-E6AF018F7633}" dt="2019-11-20T13:51:54.203" v="15317"/>
          <ac:spMkLst>
            <pc:docMk/>
            <pc:sldMk cId="971176127" sldId="329"/>
            <ac:spMk id="2" creationId="{F80D3CF9-66FE-4356-9B7B-327B44DD8772}"/>
          </ac:spMkLst>
        </pc:spChg>
      </pc:sldChg>
      <pc:sldChg chg="modSp add ord">
        <pc:chgData name="Jordan Benzing" userId="ac265a63-1f1f-4ed6-97bf-da5471253e16" providerId="ADAL" clId="{65487C17-30A4-49D7-8329-E6AF018F7633}" dt="2019-11-20T13:52:40.982" v="15336" actId="20577"/>
        <pc:sldMkLst>
          <pc:docMk/>
          <pc:sldMk cId="2177104462" sldId="330"/>
        </pc:sldMkLst>
        <pc:spChg chg="mod">
          <ac:chgData name="Jordan Benzing" userId="ac265a63-1f1f-4ed6-97bf-da5471253e16" providerId="ADAL" clId="{65487C17-30A4-49D7-8329-E6AF018F7633}" dt="2019-11-20T13:52:40.982" v="15336" actId="20577"/>
          <ac:spMkLst>
            <pc:docMk/>
            <pc:sldMk cId="2177104462" sldId="330"/>
            <ac:spMk id="2" creationId="{F80D3CF9-66FE-4356-9B7B-327B44DD8772}"/>
          </ac:spMkLst>
        </pc:spChg>
      </pc:sldChg>
      <pc:sldChg chg="modSp add ord">
        <pc:chgData name="Jordan Benzing" userId="ac265a63-1f1f-4ed6-97bf-da5471253e16" providerId="ADAL" clId="{65487C17-30A4-49D7-8329-E6AF018F7633}" dt="2019-11-20T13:52:23.663" v="15324"/>
        <pc:sldMkLst>
          <pc:docMk/>
          <pc:sldMk cId="3257051405" sldId="331"/>
        </pc:sldMkLst>
        <pc:spChg chg="mod">
          <ac:chgData name="Jordan Benzing" userId="ac265a63-1f1f-4ed6-97bf-da5471253e16" providerId="ADAL" clId="{65487C17-30A4-49D7-8329-E6AF018F7633}" dt="2019-11-20T13:52:23.663" v="15324"/>
          <ac:spMkLst>
            <pc:docMk/>
            <pc:sldMk cId="3257051405" sldId="331"/>
            <ac:spMk id="2" creationId="{F80D3CF9-66FE-4356-9B7B-327B44DD8772}"/>
          </ac:spMkLst>
        </pc:spChg>
      </pc:sldChg>
      <pc:sldMasterChg chg="addSp delSp modSp delSldLayout modSldLayout">
        <pc:chgData name="Jordan Benzing" userId="ac265a63-1f1f-4ed6-97bf-da5471253e16" providerId="ADAL" clId="{65487C17-30A4-49D7-8329-E6AF018F7633}" dt="2019-11-20T15:32:23.002" v="15824" actId="179"/>
        <pc:sldMasterMkLst>
          <pc:docMk/>
          <pc:sldMasterMk cId="9214851" sldId="2147483673"/>
        </pc:sldMasterMkLst>
        <pc:spChg chg="del mod">
          <ac:chgData name="Jordan Benzing" userId="ac265a63-1f1f-4ed6-97bf-da5471253e16" providerId="ADAL" clId="{65487C17-30A4-49D7-8329-E6AF018F7633}" dt="2019-11-20T13:37:33.896" v="15184" actId="478"/>
          <ac:spMkLst>
            <pc:docMk/>
            <pc:sldMasterMk cId="9214851" sldId="2147483673"/>
            <ac:spMk id="2" creationId="{00000000-0000-0000-0000-000000000000}"/>
          </ac:spMkLst>
        </pc:spChg>
        <pc:spChg chg="del mod">
          <ac:chgData name="Jordan Benzing" userId="ac265a63-1f1f-4ed6-97bf-da5471253e16" providerId="ADAL" clId="{65487C17-30A4-49D7-8329-E6AF018F7633}" dt="2019-11-20T13:37:37.478" v="15185" actId="478"/>
          <ac:spMkLst>
            <pc:docMk/>
            <pc:sldMasterMk cId="9214851" sldId="2147483673"/>
            <ac:spMk id="3" creationId="{00000000-0000-0000-0000-000000000000}"/>
          </ac:spMkLst>
        </pc:spChg>
        <pc:spChg chg="add del">
          <ac:chgData name="Jordan Benzing" userId="ac265a63-1f1f-4ed6-97bf-da5471253e16" providerId="ADAL" clId="{65487C17-30A4-49D7-8329-E6AF018F7633}" dt="2019-11-20T13:37:26.242" v="15183"/>
          <ac:spMkLst>
            <pc:docMk/>
            <pc:sldMasterMk cId="9214851" sldId="2147483673"/>
            <ac:spMk id="13" creationId="{2A2C2104-C826-462F-AE03-BCF87340DC15}"/>
          </ac:spMkLst>
        </pc:spChg>
        <pc:spChg chg="add del">
          <ac:chgData name="Jordan Benzing" userId="ac265a63-1f1f-4ed6-97bf-da5471253e16" providerId="ADAL" clId="{65487C17-30A4-49D7-8329-E6AF018F7633}" dt="2019-11-20T13:37:26.242" v="15183"/>
          <ac:spMkLst>
            <pc:docMk/>
            <pc:sldMasterMk cId="9214851" sldId="2147483673"/>
            <ac:spMk id="14" creationId="{207DDD9E-9ADD-4DD9-BD33-1363C216D617}"/>
          </ac:spMkLst>
        </pc:spChg>
        <pc:spChg chg="add del">
          <ac:chgData name="Jordan Benzing" userId="ac265a63-1f1f-4ed6-97bf-da5471253e16" providerId="ADAL" clId="{65487C17-30A4-49D7-8329-E6AF018F7633}" dt="2019-11-20T13:37:26.242" v="15183"/>
          <ac:spMkLst>
            <pc:docMk/>
            <pc:sldMasterMk cId="9214851" sldId="2147483673"/>
            <ac:spMk id="16" creationId="{22B4F724-5845-459F-9640-BED88A6B2297}"/>
          </ac:spMkLst>
        </pc:spChg>
        <pc:spChg chg="add del">
          <ac:chgData name="Jordan Benzing" userId="ac265a63-1f1f-4ed6-97bf-da5471253e16" providerId="ADAL" clId="{65487C17-30A4-49D7-8329-E6AF018F7633}" dt="2019-11-20T13:37:26.242" v="15183"/>
          <ac:spMkLst>
            <pc:docMk/>
            <pc:sldMasterMk cId="9214851" sldId="2147483673"/>
            <ac:spMk id="18" creationId="{2B8DEBC0-B027-469E-B2AB-28118375874F}"/>
          </ac:spMkLst>
        </pc:spChg>
        <pc:spChg chg="add del">
          <ac:chgData name="Jordan Benzing" userId="ac265a63-1f1f-4ed6-97bf-da5471253e16" providerId="ADAL" clId="{65487C17-30A4-49D7-8329-E6AF018F7633}" dt="2019-11-20T13:37:26.242" v="15183"/>
          <ac:spMkLst>
            <pc:docMk/>
            <pc:sldMasterMk cId="9214851" sldId="2147483673"/>
            <ac:spMk id="19" creationId="{17774706-2DDC-4740-8FBE-831D3F11BC78}"/>
          </ac:spMkLst>
        </pc:spChg>
        <pc:picChg chg="add del">
          <ac:chgData name="Jordan Benzing" userId="ac265a63-1f1f-4ed6-97bf-da5471253e16" providerId="ADAL" clId="{65487C17-30A4-49D7-8329-E6AF018F7633}" dt="2019-11-20T13:37:26.242" v="15183"/>
          <ac:picMkLst>
            <pc:docMk/>
            <pc:sldMasterMk cId="9214851" sldId="2147483673"/>
            <ac:picMk id="8" creationId="{373E22BB-D66E-43BE-853D-19FBEAF677D8}"/>
          </ac:picMkLst>
        </pc:picChg>
        <pc:picChg chg="add del">
          <ac:chgData name="Jordan Benzing" userId="ac265a63-1f1f-4ed6-97bf-da5471253e16" providerId="ADAL" clId="{65487C17-30A4-49D7-8329-E6AF018F7633}" dt="2019-11-20T13:37:26.242" v="15183"/>
          <ac:picMkLst>
            <pc:docMk/>
            <pc:sldMasterMk cId="9214851" sldId="2147483673"/>
            <ac:picMk id="12" creationId="{86ACF02E-E2A2-4446-BF6B-3B9326A9B6CF}"/>
          </ac:picMkLst>
        </pc:picChg>
        <pc:picChg chg="add del">
          <ac:chgData name="Jordan Benzing" userId="ac265a63-1f1f-4ed6-97bf-da5471253e16" providerId="ADAL" clId="{65487C17-30A4-49D7-8329-E6AF018F7633}" dt="2019-11-20T13:37:26.242" v="15183"/>
          <ac:picMkLst>
            <pc:docMk/>
            <pc:sldMasterMk cId="9214851" sldId="2147483673"/>
            <ac:picMk id="15" creationId="{F68A7076-3A27-4018-8FEE-7F0130413808}"/>
          </ac:picMkLst>
        </pc:picChg>
        <pc:cxnChg chg="add del">
          <ac:chgData name="Jordan Benzing" userId="ac265a63-1f1f-4ed6-97bf-da5471253e16" providerId="ADAL" clId="{65487C17-30A4-49D7-8329-E6AF018F7633}" dt="2019-11-20T13:37:26.242" v="15183"/>
          <ac:cxnSpMkLst>
            <pc:docMk/>
            <pc:sldMasterMk cId="9214851" sldId="2147483673"/>
            <ac:cxnSpMk id="17" creationId="{6BC0ACCC-8035-4DEC-8CBE-37D1FCE9ABE9}"/>
          </ac:cxnSpMkLst>
        </pc:cxnChg>
        <pc:sldLayoutChg chg="addSp delSp modSp">
          <pc:chgData name="Jordan Benzing" userId="ac265a63-1f1f-4ed6-97bf-da5471253e16" providerId="ADAL" clId="{65487C17-30A4-49D7-8329-E6AF018F7633}" dt="2019-11-20T15:28:49.493" v="15806" actId="179"/>
          <pc:sldLayoutMkLst>
            <pc:docMk/>
            <pc:sldMasterMk cId="9214851" sldId="2147483673"/>
            <pc:sldLayoutMk cId="1202148245" sldId="2147483675"/>
          </pc:sldLayoutMkLst>
          <pc:spChg chg="mod">
            <ac:chgData name="Jordan Benzing" userId="ac265a63-1f1f-4ed6-97bf-da5471253e16" providerId="ADAL" clId="{65487C17-30A4-49D7-8329-E6AF018F7633}" dt="2019-11-20T12:56:59.295" v="15019" actId="20577"/>
            <ac:spMkLst>
              <pc:docMk/>
              <pc:sldMasterMk cId="9214851" sldId="2147483673"/>
              <pc:sldLayoutMk cId="1202148245" sldId="2147483675"/>
              <ac:spMk id="2" creationId="{00000000-0000-0000-0000-000000000000}"/>
            </ac:spMkLst>
          </pc:spChg>
          <pc:spChg chg="mod">
            <ac:chgData name="Jordan Benzing" userId="ac265a63-1f1f-4ed6-97bf-da5471253e16" providerId="ADAL" clId="{65487C17-30A4-49D7-8329-E6AF018F7633}" dt="2019-11-20T15:28:49.493" v="15806" actId="179"/>
            <ac:spMkLst>
              <pc:docMk/>
              <pc:sldMasterMk cId="9214851" sldId="2147483673"/>
              <pc:sldLayoutMk cId="1202148245" sldId="2147483675"/>
              <ac:spMk id="3" creationId="{00000000-0000-0000-0000-000000000000}"/>
            </ac:spMkLst>
          </pc:spChg>
          <pc:spChg chg="add del">
            <ac:chgData name="Jordan Benzing" userId="ac265a63-1f1f-4ed6-97bf-da5471253e16" providerId="ADAL" clId="{65487C17-30A4-49D7-8329-E6AF018F7633}" dt="2019-11-20T13:37:19.464" v="15181"/>
            <ac:spMkLst>
              <pc:docMk/>
              <pc:sldMasterMk cId="9214851" sldId="2147483673"/>
              <pc:sldLayoutMk cId="1202148245" sldId="2147483675"/>
              <ac:spMk id="6" creationId="{9A2568EB-0EE7-482A-9A58-B79BFB64F4A6}"/>
            </ac:spMkLst>
          </pc:spChg>
          <pc:spChg chg="add del">
            <ac:chgData name="Jordan Benzing" userId="ac265a63-1f1f-4ed6-97bf-da5471253e16" providerId="ADAL" clId="{65487C17-30A4-49D7-8329-E6AF018F7633}" dt="2019-11-20T13:37:19.464" v="15181"/>
            <ac:spMkLst>
              <pc:docMk/>
              <pc:sldMasterMk cId="9214851" sldId="2147483673"/>
              <pc:sldLayoutMk cId="1202148245" sldId="2147483675"/>
              <ac:spMk id="7" creationId="{0E00159C-34DC-4DDB-9497-30B881A6DC49}"/>
            </ac:spMkLst>
          </pc:spChg>
          <pc:spChg chg="add del">
            <ac:chgData name="Jordan Benzing" userId="ac265a63-1f1f-4ed6-97bf-da5471253e16" providerId="ADAL" clId="{65487C17-30A4-49D7-8329-E6AF018F7633}" dt="2019-11-20T13:37:19.464" v="15181"/>
            <ac:spMkLst>
              <pc:docMk/>
              <pc:sldMasterMk cId="9214851" sldId="2147483673"/>
              <pc:sldLayoutMk cId="1202148245" sldId="2147483675"/>
              <ac:spMk id="9" creationId="{6D4D4DD7-4350-49A3-B50D-F4F57874B47B}"/>
            </ac:spMkLst>
          </pc:spChg>
          <pc:spChg chg="add del">
            <ac:chgData name="Jordan Benzing" userId="ac265a63-1f1f-4ed6-97bf-da5471253e16" providerId="ADAL" clId="{65487C17-30A4-49D7-8329-E6AF018F7633}" dt="2019-11-20T13:37:19.464" v="15181"/>
            <ac:spMkLst>
              <pc:docMk/>
              <pc:sldMasterMk cId="9214851" sldId="2147483673"/>
              <pc:sldLayoutMk cId="1202148245" sldId="2147483675"/>
              <ac:spMk id="11" creationId="{57676F13-B05D-40C1-BFD7-0AE8540D4039}"/>
            </ac:spMkLst>
          </pc:spChg>
          <pc:spChg chg="add del">
            <ac:chgData name="Jordan Benzing" userId="ac265a63-1f1f-4ed6-97bf-da5471253e16" providerId="ADAL" clId="{65487C17-30A4-49D7-8329-E6AF018F7633}" dt="2019-11-20T13:37:19.464" v="15181"/>
            <ac:spMkLst>
              <pc:docMk/>
              <pc:sldMasterMk cId="9214851" sldId="2147483673"/>
              <pc:sldLayoutMk cId="1202148245" sldId="2147483675"/>
              <ac:spMk id="12" creationId="{5617046D-BB4E-4460-B0AF-7455320DA098}"/>
            </ac:spMkLst>
          </pc:spChg>
          <pc:picChg chg="add del">
            <ac:chgData name="Jordan Benzing" userId="ac265a63-1f1f-4ed6-97bf-da5471253e16" providerId="ADAL" clId="{65487C17-30A4-49D7-8329-E6AF018F7633}" dt="2019-11-20T13:37:19.464" v="15181"/>
            <ac:picMkLst>
              <pc:docMk/>
              <pc:sldMasterMk cId="9214851" sldId="2147483673"/>
              <pc:sldLayoutMk cId="1202148245" sldId="2147483675"/>
              <ac:picMk id="4" creationId="{9CD38099-CCFB-4B18-8868-0D34EB7A8A81}"/>
            </ac:picMkLst>
          </pc:picChg>
          <pc:picChg chg="add del">
            <ac:chgData name="Jordan Benzing" userId="ac265a63-1f1f-4ed6-97bf-da5471253e16" providerId="ADAL" clId="{65487C17-30A4-49D7-8329-E6AF018F7633}" dt="2019-11-20T13:37:19.464" v="15181"/>
            <ac:picMkLst>
              <pc:docMk/>
              <pc:sldMasterMk cId="9214851" sldId="2147483673"/>
              <pc:sldLayoutMk cId="1202148245" sldId="2147483675"/>
              <ac:picMk id="5" creationId="{A6832D5B-C484-4021-8A21-AB8BA57D48BB}"/>
            </ac:picMkLst>
          </pc:picChg>
          <pc:picChg chg="add del">
            <ac:chgData name="Jordan Benzing" userId="ac265a63-1f1f-4ed6-97bf-da5471253e16" providerId="ADAL" clId="{65487C17-30A4-49D7-8329-E6AF018F7633}" dt="2019-11-20T13:37:19.464" v="15181"/>
            <ac:picMkLst>
              <pc:docMk/>
              <pc:sldMasterMk cId="9214851" sldId="2147483673"/>
              <pc:sldLayoutMk cId="1202148245" sldId="2147483675"/>
              <ac:picMk id="8" creationId="{40480A03-E197-4766-8E51-F5193086CDBF}"/>
            </ac:picMkLst>
          </pc:picChg>
          <pc:cxnChg chg="add del">
            <ac:chgData name="Jordan Benzing" userId="ac265a63-1f1f-4ed6-97bf-da5471253e16" providerId="ADAL" clId="{65487C17-30A4-49D7-8329-E6AF018F7633}" dt="2019-11-20T13:37:19.464" v="15181"/>
            <ac:cxnSpMkLst>
              <pc:docMk/>
              <pc:sldMasterMk cId="9214851" sldId="2147483673"/>
              <pc:sldLayoutMk cId="1202148245" sldId="2147483675"/>
              <ac:cxnSpMk id="10" creationId="{70AFEB61-E168-45AD-89FE-811C0E352248}"/>
            </ac:cxnSpMkLst>
          </pc:cxnChg>
        </pc:sldLayoutChg>
        <pc:sldLayoutChg chg="modSp">
          <pc:chgData name="Jordan Benzing" userId="ac265a63-1f1f-4ed6-97bf-da5471253e16" providerId="ADAL" clId="{65487C17-30A4-49D7-8329-E6AF018F7633}" dt="2019-11-20T15:31:04.913" v="15816" actId="179"/>
          <pc:sldLayoutMkLst>
            <pc:docMk/>
            <pc:sldMasterMk cId="9214851" sldId="2147483673"/>
            <pc:sldLayoutMk cId="1735573142" sldId="2147483677"/>
          </pc:sldLayoutMkLst>
          <pc:spChg chg="mod">
            <ac:chgData name="Jordan Benzing" userId="ac265a63-1f1f-4ed6-97bf-da5471253e16" providerId="ADAL" clId="{65487C17-30A4-49D7-8329-E6AF018F7633}" dt="2019-11-20T15:29:32.627" v="15810" actId="179"/>
            <ac:spMkLst>
              <pc:docMk/>
              <pc:sldMasterMk cId="9214851" sldId="2147483673"/>
              <pc:sldLayoutMk cId="1735573142" sldId="2147483677"/>
              <ac:spMk id="3" creationId="{00000000-0000-0000-0000-000000000000}"/>
            </ac:spMkLst>
          </pc:spChg>
          <pc:spChg chg="mod">
            <ac:chgData name="Jordan Benzing" userId="ac265a63-1f1f-4ed6-97bf-da5471253e16" providerId="ADAL" clId="{65487C17-30A4-49D7-8329-E6AF018F7633}" dt="2019-11-20T15:31:04.913" v="15816" actId="179"/>
            <ac:spMkLst>
              <pc:docMk/>
              <pc:sldMasterMk cId="9214851" sldId="2147483673"/>
              <pc:sldLayoutMk cId="1735573142" sldId="2147483677"/>
              <ac:spMk id="4" creationId="{00000000-0000-0000-0000-000000000000}"/>
            </ac:spMkLst>
          </pc:spChg>
        </pc:sldLayoutChg>
        <pc:sldLayoutChg chg="modSp">
          <pc:chgData name="Jordan Benzing" userId="ac265a63-1f1f-4ed6-97bf-da5471253e16" providerId="ADAL" clId="{65487C17-30A4-49D7-8329-E6AF018F7633}" dt="2019-11-20T15:21:58.178" v="15778" actId="255"/>
          <pc:sldLayoutMkLst>
            <pc:docMk/>
            <pc:sldMasterMk cId="9214851" sldId="2147483673"/>
            <pc:sldLayoutMk cId="536197888" sldId="2147483678"/>
          </pc:sldLayoutMkLst>
          <pc:spChg chg="mod">
            <ac:chgData name="Jordan Benzing" userId="ac265a63-1f1f-4ed6-97bf-da5471253e16" providerId="ADAL" clId="{65487C17-30A4-49D7-8329-E6AF018F7633}" dt="2019-11-20T13:19:24.688" v="15164" actId="208"/>
            <ac:spMkLst>
              <pc:docMk/>
              <pc:sldMasterMk cId="9214851" sldId="2147483673"/>
              <pc:sldLayoutMk cId="536197888" sldId="2147483678"/>
              <ac:spMk id="3" creationId="{00000000-0000-0000-0000-000000000000}"/>
            </ac:spMkLst>
          </pc:spChg>
          <pc:spChg chg="mod">
            <ac:chgData name="Jordan Benzing" userId="ac265a63-1f1f-4ed6-97bf-da5471253e16" providerId="ADAL" clId="{65487C17-30A4-49D7-8329-E6AF018F7633}" dt="2019-11-20T15:21:54.011" v="15777" actId="255"/>
            <ac:spMkLst>
              <pc:docMk/>
              <pc:sldMasterMk cId="9214851" sldId="2147483673"/>
              <pc:sldLayoutMk cId="536197888" sldId="2147483678"/>
              <ac:spMk id="4" creationId="{00000000-0000-0000-0000-000000000000}"/>
            </ac:spMkLst>
          </pc:spChg>
          <pc:spChg chg="mod">
            <ac:chgData name="Jordan Benzing" userId="ac265a63-1f1f-4ed6-97bf-da5471253e16" providerId="ADAL" clId="{65487C17-30A4-49D7-8329-E6AF018F7633}" dt="2019-11-20T13:19:11.916" v="15163" actId="207"/>
            <ac:spMkLst>
              <pc:docMk/>
              <pc:sldMasterMk cId="9214851" sldId="2147483673"/>
              <pc:sldLayoutMk cId="536197888" sldId="2147483678"/>
              <ac:spMk id="5" creationId="{00000000-0000-0000-0000-000000000000}"/>
            </ac:spMkLst>
          </pc:spChg>
          <pc:spChg chg="mod">
            <ac:chgData name="Jordan Benzing" userId="ac265a63-1f1f-4ed6-97bf-da5471253e16" providerId="ADAL" clId="{65487C17-30A4-49D7-8329-E6AF018F7633}" dt="2019-11-20T15:21:58.178" v="15778" actId="255"/>
            <ac:spMkLst>
              <pc:docMk/>
              <pc:sldMasterMk cId="9214851" sldId="2147483673"/>
              <pc:sldLayoutMk cId="536197888" sldId="2147483678"/>
              <ac:spMk id="6" creationId="{00000000-0000-0000-0000-000000000000}"/>
            </ac:spMkLst>
          </pc:spChg>
        </pc:sldLayoutChg>
        <pc:sldLayoutChg chg="modSp">
          <pc:chgData name="Jordan Benzing" userId="ac265a63-1f1f-4ed6-97bf-da5471253e16" providerId="ADAL" clId="{65487C17-30A4-49D7-8329-E6AF018F7633}" dt="2019-11-20T15:21:45.328" v="15776" actId="255"/>
          <pc:sldLayoutMkLst>
            <pc:docMk/>
            <pc:sldMasterMk cId="9214851" sldId="2147483673"/>
            <pc:sldLayoutMk cId="2283680243" sldId="2147483681"/>
          </pc:sldLayoutMkLst>
          <pc:spChg chg="mod">
            <ac:chgData name="Jordan Benzing" userId="ac265a63-1f1f-4ed6-97bf-da5471253e16" providerId="ADAL" clId="{65487C17-30A4-49D7-8329-E6AF018F7633}" dt="2019-11-20T12:58:40.638" v="15043" actId="20577"/>
            <ac:spMkLst>
              <pc:docMk/>
              <pc:sldMasterMk cId="9214851" sldId="2147483673"/>
              <pc:sldLayoutMk cId="2283680243" sldId="2147483681"/>
              <ac:spMk id="2" creationId="{00000000-0000-0000-0000-000000000000}"/>
            </ac:spMkLst>
          </pc:spChg>
          <pc:spChg chg="mod">
            <ac:chgData name="Jordan Benzing" userId="ac265a63-1f1f-4ed6-97bf-da5471253e16" providerId="ADAL" clId="{65487C17-30A4-49D7-8329-E6AF018F7633}" dt="2019-11-20T15:21:45.328" v="15776" actId="255"/>
            <ac:spMkLst>
              <pc:docMk/>
              <pc:sldMasterMk cId="9214851" sldId="2147483673"/>
              <pc:sldLayoutMk cId="2283680243" sldId="2147483681"/>
              <ac:spMk id="3" creationId="{00000000-0000-0000-0000-000000000000}"/>
            </ac:spMkLst>
          </pc:spChg>
          <pc:spChg chg="mod">
            <ac:chgData name="Jordan Benzing" userId="ac265a63-1f1f-4ed6-97bf-da5471253e16" providerId="ADAL" clId="{65487C17-30A4-49D7-8329-E6AF018F7633}" dt="2019-11-20T12:58:49.693" v="15097" actId="20577"/>
            <ac:spMkLst>
              <pc:docMk/>
              <pc:sldMasterMk cId="9214851" sldId="2147483673"/>
              <pc:sldLayoutMk cId="2283680243" sldId="2147483681"/>
              <ac:spMk id="4" creationId="{00000000-0000-0000-0000-000000000000}"/>
            </ac:spMkLst>
          </pc:spChg>
        </pc:sldLayoutChg>
        <pc:sldLayoutChg chg="modSp">
          <pc:chgData name="Jordan Benzing" userId="ac265a63-1f1f-4ed6-97bf-da5471253e16" providerId="ADAL" clId="{65487C17-30A4-49D7-8329-E6AF018F7633}" dt="2019-11-20T15:32:23.002" v="15824" actId="179"/>
          <pc:sldLayoutMkLst>
            <pc:docMk/>
            <pc:sldMasterMk cId="9214851" sldId="2147483673"/>
            <pc:sldLayoutMk cId="2848736887" sldId="2147483682"/>
          </pc:sldLayoutMkLst>
          <pc:spChg chg="mod">
            <ac:chgData name="Jordan Benzing" userId="ac265a63-1f1f-4ed6-97bf-da5471253e16" providerId="ADAL" clId="{65487C17-30A4-49D7-8329-E6AF018F7633}" dt="2019-11-20T13:02:03.041" v="15154" actId="20577"/>
            <ac:spMkLst>
              <pc:docMk/>
              <pc:sldMasterMk cId="9214851" sldId="2147483673"/>
              <pc:sldLayoutMk cId="2848736887" sldId="2147483682"/>
              <ac:spMk id="2" creationId="{00000000-0000-0000-0000-000000000000}"/>
            </ac:spMkLst>
          </pc:spChg>
          <pc:spChg chg="mod">
            <ac:chgData name="Jordan Benzing" userId="ac265a63-1f1f-4ed6-97bf-da5471253e16" providerId="ADAL" clId="{65487C17-30A4-49D7-8329-E6AF018F7633}" dt="2019-11-20T15:32:23.002" v="15824" actId="179"/>
            <ac:spMkLst>
              <pc:docMk/>
              <pc:sldMasterMk cId="9214851" sldId="2147483673"/>
              <pc:sldLayoutMk cId="2848736887" sldId="2147483682"/>
              <ac:spMk id="3" creationId="{00000000-0000-0000-0000-000000000000}"/>
            </ac:spMkLst>
          </pc:spChg>
        </pc:sldLayoutChg>
        <pc:sldLayoutChg chg="addSp delSp modSp">
          <pc:chgData name="Jordan Benzing" userId="ac265a63-1f1f-4ed6-97bf-da5471253e16" providerId="ADAL" clId="{65487C17-30A4-49D7-8329-E6AF018F7633}" dt="2019-11-20T13:49:31.669" v="15299" actId="171"/>
          <pc:sldLayoutMkLst>
            <pc:docMk/>
            <pc:sldMasterMk cId="9214851" sldId="2147483673"/>
            <pc:sldLayoutMk cId="1994749580" sldId="2147483683"/>
          </pc:sldLayoutMkLst>
          <pc:spChg chg="add del">
            <ac:chgData name="Jordan Benzing" userId="ac265a63-1f1f-4ed6-97bf-da5471253e16" providerId="ADAL" clId="{65487C17-30A4-49D7-8329-E6AF018F7633}" dt="2019-11-20T13:49:22.626" v="15297" actId="478"/>
            <ac:spMkLst>
              <pc:docMk/>
              <pc:sldMasterMk cId="9214851" sldId="2147483673"/>
              <pc:sldLayoutMk cId="1994749580" sldId="2147483683"/>
              <ac:spMk id="2" creationId="{ED7ED42E-F55B-4E2A-BF56-FB1A42B39574}"/>
            </ac:spMkLst>
          </pc:spChg>
          <pc:spChg chg="add del mod ord">
            <ac:chgData name="Jordan Benzing" userId="ac265a63-1f1f-4ed6-97bf-da5471253e16" providerId="ADAL" clId="{65487C17-30A4-49D7-8329-E6AF018F7633}" dt="2019-11-20T13:49:31.669" v="15299" actId="171"/>
            <ac:spMkLst>
              <pc:docMk/>
              <pc:sldMasterMk cId="9214851" sldId="2147483673"/>
              <pc:sldLayoutMk cId="1994749580" sldId="2147483683"/>
              <ac:spMk id="3" creationId="{D82F87D0-1C92-4FFB-8129-9D93AB93FA2A}"/>
            </ac:spMkLst>
          </pc:spChg>
          <pc:spChg chg="add del mod">
            <ac:chgData name="Jordan Benzing" userId="ac265a63-1f1f-4ed6-97bf-da5471253e16" providerId="ADAL" clId="{65487C17-30A4-49D7-8329-E6AF018F7633}" dt="2019-11-20T13:47:32.168" v="15281" actId="478"/>
            <ac:spMkLst>
              <pc:docMk/>
              <pc:sldMasterMk cId="9214851" sldId="2147483673"/>
              <pc:sldLayoutMk cId="1994749580" sldId="2147483683"/>
              <ac:spMk id="4" creationId="{D517B032-B431-47D2-B933-C8EBD88F89F3}"/>
            </ac:spMkLst>
          </pc:spChg>
          <pc:spChg chg="add del">
            <ac:chgData name="Jordan Benzing" userId="ac265a63-1f1f-4ed6-97bf-da5471253e16" providerId="ADAL" clId="{65487C17-30A4-49D7-8329-E6AF018F7633}" dt="2019-11-20T13:47:47.976" v="15282" actId="11529"/>
            <ac:spMkLst>
              <pc:docMk/>
              <pc:sldMasterMk cId="9214851" sldId="2147483673"/>
              <pc:sldLayoutMk cId="1994749580" sldId="2147483683"/>
              <ac:spMk id="5" creationId="{64197D39-C7AC-4BAF-A0ED-8EC8D2817C4E}"/>
            </ac:spMkLst>
          </pc:spChg>
          <pc:spChg chg="add mod">
            <ac:chgData name="Jordan Benzing" userId="ac265a63-1f1f-4ed6-97bf-da5471253e16" providerId="ADAL" clId="{65487C17-30A4-49D7-8329-E6AF018F7633}" dt="2019-11-20T13:48:14.019" v="15288" actId="14100"/>
            <ac:spMkLst>
              <pc:docMk/>
              <pc:sldMasterMk cId="9214851" sldId="2147483673"/>
              <pc:sldLayoutMk cId="1994749580" sldId="2147483683"/>
              <ac:spMk id="6" creationId="{DD119514-CCC6-420A-A189-65821D9FE872}"/>
            </ac:spMkLst>
          </pc:spChg>
        </pc:sldLayoutChg>
        <pc:sldLayoutChg chg="addSp delSp">
          <pc:chgData name="Jordan Benzing" userId="ac265a63-1f1f-4ed6-97bf-da5471253e16" providerId="ADAL" clId="{65487C17-30A4-49D7-8329-E6AF018F7633}" dt="2019-11-20T13:27:18.012" v="15166" actId="478"/>
          <pc:sldLayoutMkLst>
            <pc:docMk/>
            <pc:sldMasterMk cId="9214851" sldId="2147483673"/>
            <pc:sldLayoutMk cId="4275460768" sldId="2147483684"/>
          </pc:sldLayoutMkLst>
          <pc:spChg chg="del">
            <ac:chgData name="Jordan Benzing" userId="ac265a63-1f1f-4ed6-97bf-da5471253e16" providerId="ADAL" clId="{65487C17-30A4-49D7-8329-E6AF018F7633}" dt="2019-11-20T13:27:18.012" v="15166" actId="478"/>
            <ac:spMkLst>
              <pc:docMk/>
              <pc:sldMasterMk cId="9214851" sldId="2147483673"/>
              <pc:sldLayoutMk cId="4275460768" sldId="2147483684"/>
              <ac:spMk id="2" creationId="{0E8E4A61-BB62-445F-B3A8-959999C9CAE8}"/>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3" creationId="{F4C26366-9E4C-4CC7-B665-A403C62A5169}"/>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4" creationId="{4524A790-FDEB-4C7F-8CC4-1E2396855A19}"/>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5" creationId="{AABF54DC-710A-41A1-975B-50D54E453D97}"/>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7" creationId="{441993E9-D0F1-4F3E-8833-9263FE5CA574}"/>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9" creationId="{2B263599-A263-4A17-AD2F-6933F52A7D0D}"/>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12" creationId="{D78BD2CD-259C-4632-8D7C-4A3885BD9C8B}"/>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13" creationId="{5D315E1F-6C62-4082-91B5-1CC4C6AD73E3}"/>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14" creationId="{FD61E787-CCA8-4E8B-BA3D-648E7E5CEA58}"/>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15" creationId="{B8C333A8-F52F-41B7-AEA1-222D6CCFF076}"/>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16" creationId="{B5226867-B36C-4050-921A-90B4B8394EA2}"/>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17" creationId="{D7BEF383-48BE-48E8-BE4E-126B5A1F184D}"/>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18" creationId="{3B3CF507-7F57-4B17-8221-B9AE3BA8B688}"/>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19" creationId="{52895AEF-4ABD-4479-809D-FD90FC982A98}"/>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20" creationId="{166ED5E6-8F42-46AA-A900-9B668998EB12}"/>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21" creationId="{03F6B0BC-D72B-4865-B4AE-CF4C90A46C5F}"/>
            </ac:spMkLst>
          </pc:spChg>
          <pc:spChg chg="add">
            <ac:chgData name="Jordan Benzing" userId="ac265a63-1f1f-4ed6-97bf-da5471253e16" providerId="ADAL" clId="{65487C17-30A4-49D7-8329-E6AF018F7633}" dt="2019-11-20T13:27:14.076" v="15165"/>
            <ac:spMkLst>
              <pc:docMk/>
              <pc:sldMasterMk cId="9214851" sldId="2147483673"/>
              <pc:sldLayoutMk cId="4275460768" sldId="2147483684"/>
              <ac:spMk id="22" creationId="{989155CC-8390-4318-8ECE-F838146DEC47}"/>
            </ac:spMkLst>
          </pc:spChg>
          <pc:picChg chg="add">
            <ac:chgData name="Jordan Benzing" userId="ac265a63-1f1f-4ed6-97bf-da5471253e16" providerId="ADAL" clId="{65487C17-30A4-49D7-8329-E6AF018F7633}" dt="2019-11-20T13:27:14.076" v="15165"/>
            <ac:picMkLst>
              <pc:docMk/>
              <pc:sldMasterMk cId="9214851" sldId="2147483673"/>
              <pc:sldLayoutMk cId="4275460768" sldId="2147483684"/>
              <ac:picMk id="6" creationId="{BE0C3D07-6BDC-428F-BB88-978A41EBB461}"/>
            </ac:picMkLst>
          </pc:picChg>
          <pc:picChg chg="add">
            <ac:chgData name="Jordan Benzing" userId="ac265a63-1f1f-4ed6-97bf-da5471253e16" providerId="ADAL" clId="{65487C17-30A4-49D7-8329-E6AF018F7633}" dt="2019-11-20T13:27:14.076" v="15165"/>
            <ac:picMkLst>
              <pc:docMk/>
              <pc:sldMasterMk cId="9214851" sldId="2147483673"/>
              <pc:sldLayoutMk cId="4275460768" sldId="2147483684"/>
              <ac:picMk id="8" creationId="{F249BBB1-E37E-4F03-BA0B-1E718E01FB6A}"/>
            </ac:picMkLst>
          </pc:picChg>
          <pc:picChg chg="add">
            <ac:chgData name="Jordan Benzing" userId="ac265a63-1f1f-4ed6-97bf-da5471253e16" providerId="ADAL" clId="{65487C17-30A4-49D7-8329-E6AF018F7633}" dt="2019-11-20T13:27:14.076" v="15165"/>
            <ac:picMkLst>
              <pc:docMk/>
              <pc:sldMasterMk cId="9214851" sldId="2147483673"/>
              <pc:sldLayoutMk cId="4275460768" sldId="2147483684"/>
              <ac:picMk id="10" creationId="{11EF04C2-2AE1-4FC8-A1D2-9F76C24C5254}"/>
            </ac:picMkLst>
          </pc:picChg>
          <pc:picChg chg="add">
            <ac:chgData name="Jordan Benzing" userId="ac265a63-1f1f-4ed6-97bf-da5471253e16" providerId="ADAL" clId="{65487C17-30A4-49D7-8329-E6AF018F7633}" dt="2019-11-20T13:27:14.076" v="15165"/>
            <ac:picMkLst>
              <pc:docMk/>
              <pc:sldMasterMk cId="9214851" sldId="2147483673"/>
              <pc:sldLayoutMk cId="4275460768" sldId="2147483684"/>
              <ac:picMk id="11" creationId="{096E4F49-B05F-4EBD-B25D-45BC70E2A8E8}"/>
            </ac:picMkLst>
          </pc:picChg>
          <pc:picChg chg="add">
            <ac:chgData name="Jordan Benzing" userId="ac265a63-1f1f-4ed6-97bf-da5471253e16" providerId="ADAL" clId="{65487C17-30A4-49D7-8329-E6AF018F7633}" dt="2019-11-20T13:27:14.076" v="15165"/>
            <ac:picMkLst>
              <pc:docMk/>
              <pc:sldMasterMk cId="9214851" sldId="2147483673"/>
              <pc:sldLayoutMk cId="4275460768" sldId="2147483684"/>
              <ac:picMk id="23" creationId="{074F76D7-6C57-4377-AAF8-EFF3CB0C7093}"/>
            </ac:picMkLst>
          </pc:picChg>
        </pc:sldLayoutChg>
        <pc:sldLayoutChg chg="addSp delSp">
          <pc:chgData name="Jordan Benzing" userId="ac265a63-1f1f-4ed6-97bf-da5471253e16" providerId="ADAL" clId="{65487C17-30A4-49D7-8329-E6AF018F7633}" dt="2019-11-20T13:28:04.485" v="15170"/>
          <pc:sldLayoutMkLst>
            <pc:docMk/>
            <pc:sldMasterMk cId="9214851" sldId="2147483673"/>
            <pc:sldLayoutMk cId="2410189119" sldId="2147483685"/>
          </pc:sldLayoutMkLst>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3" creationId="{F4C26366-9E4C-4CC7-B665-A403C62A5169}"/>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4" creationId="{4524A790-FDEB-4C7F-8CC4-1E2396855A19}"/>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5" creationId="{AABF54DC-710A-41A1-975B-50D54E453D97}"/>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7" creationId="{441993E9-D0F1-4F3E-8833-9263FE5CA574}"/>
            </ac:spMkLst>
          </pc:spChg>
          <pc:spChg chg="del">
            <ac:chgData name="Jordan Benzing" userId="ac265a63-1f1f-4ed6-97bf-da5471253e16" providerId="ADAL" clId="{65487C17-30A4-49D7-8329-E6AF018F7633}" dt="2019-11-20T13:27:42.584" v="15168" actId="478"/>
            <ac:spMkLst>
              <pc:docMk/>
              <pc:sldMasterMk cId="9214851" sldId="2147483673"/>
              <pc:sldLayoutMk cId="2410189119" sldId="2147483685"/>
              <ac:spMk id="9" creationId="{2B263599-A263-4A17-AD2F-6933F52A7D0D}"/>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13" creationId="{5D315E1F-6C62-4082-91B5-1CC4C6AD73E3}"/>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14" creationId="{FD61E787-CCA8-4E8B-BA3D-648E7E5CEA58}"/>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15" creationId="{B8C333A8-F52F-41B7-AEA1-222D6CCFF076}"/>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16" creationId="{B5226867-B36C-4050-921A-90B4B8394EA2}"/>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17" creationId="{D7BEF383-48BE-48E8-BE4E-126B5A1F184D}"/>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18" creationId="{3B3CF507-7F57-4B17-8221-B9AE3BA8B688}"/>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19" creationId="{52895AEF-4ABD-4479-809D-FD90FC982A98}"/>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20" creationId="{166ED5E6-8F42-46AA-A900-9B668998EB12}"/>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21" creationId="{03F6B0BC-D72B-4865-B4AE-CF4C90A46C5F}"/>
            </ac:spMkLst>
          </pc:spChg>
          <pc:spChg chg="del">
            <ac:chgData name="Jordan Benzing" userId="ac265a63-1f1f-4ed6-97bf-da5471253e16" providerId="ADAL" clId="{65487C17-30A4-49D7-8329-E6AF018F7633}" dt="2019-11-20T13:27:37.205" v="15167" actId="478"/>
            <ac:spMkLst>
              <pc:docMk/>
              <pc:sldMasterMk cId="9214851" sldId="2147483673"/>
              <pc:sldLayoutMk cId="2410189119" sldId="2147483685"/>
              <ac:spMk id="22" creationId="{989155CC-8390-4318-8ECE-F838146DEC47}"/>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24" creationId="{84F21CFE-13C3-4E0D-B917-F24FF0C8A229}"/>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25" creationId="{EB98740A-1E22-41E0-94C2-FE3A0A362483}"/>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26" creationId="{2F76195F-B459-4DB5-8D6E-2FAD979DE5E4}"/>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28" creationId="{307EF8FB-C95D-4BD6-AF51-1DA992FB1ACD}"/>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30" creationId="{2F108479-D9A4-468F-A854-AEB1D999A81E}"/>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33" creationId="{C30E5910-47B6-457F-B7F1-12947D593D0D}"/>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34" creationId="{39960590-68AA-44C0-A6C0-EE92168F93BD}"/>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35" creationId="{F2AD5415-361D-4BBF-B7D0-C8015DE2BCB2}"/>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36" creationId="{074E0F26-C238-4D79-9983-0A96A7133A13}"/>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37" creationId="{E5DB1D6E-E0C5-4569-A425-94DCAE119C19}"/>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38" creationId="{F1FE3C4C-C8C7-44F7-870A-40DFB613DAAA}"/>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39" creationId="{3F119457-D77D-45D5-ACA3-4E907C8FB5D5}"/>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40" creationId="{E48D1BF0-0C5A-4311-AB57-F8F6BCD2C887}"/>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41" creationId="{74E9967E-CC5E-450B-9A6F-9EE153F1103D}"/>
            </ac:spMkLst>
          </pc:spChg>
          <pc:spChg chg="add">
            <ac:chgData name="Jordan Benzing" userId="ac265a63-1f1f-4ed6-97bf-da5471253e16" providerId="ADAL" clId="{65487C17-30A4-49D7-8329-E6AF018F7633}" dt="2019-11-20T13:28:04.485" v="15170"/>
            <ac:spMkLst>
              <pc:docMk/>
              <pc:sldMasterMk cId="9214851" sldId="2147483673"/>
              <pc:sldLayoutMk cId="2410189119" sldId="2147483685"/>
              <ac:spMk id="42" creationId="{08AEC886-B8C6-4AC3-A378-12437C73B515}"/>
            </ac:spMkLst>
          </pc:spChg>
          <pc:picChg chg="del">
            <ac:chgData name="Jordan Benzing" userId="ac265a63-1f1f-4ed6-97bf-da5471253e16" providerId="ADAL" clId="{65487C17-30A4-49D7-8329-E6AF018F7633}" dt="2019-11-20T13:27:37.205" v="15167" actId="478"/>
            <ac:picMkLst>
              <pc:docMk/>
              <pc:sldMasterMk cId="9214851" sldId="2147483673"/>
              <pc:sldLayoutMk cId="2410189119" sldId="2147483685"/>
              <ac:picMk id="6" creationId="{BE0C3D07-6BDC-428F-BB88-978A41EBB461}"/>
            </ac:picMkLst>
          </pc:picChg>
          <pc:picChg chg="del">
            <ac:chgData name="Jordan Benzing" userId="ac265a63-1f1f-4ed6-97bf-da5471253e16" providerId="ADAL" clId="{65487C17-30A4-49D7-8329-E6AF018F7633}" dt="2019-11-20T13:27:37.205" v="15167" actId="478"/>
            <ac:picMkLst>
              <pc:docMk/>
              <pc:sldMasterMk cId="9214851" sldId="2147483673"/>
              <pc:sldLayoutMk cId="2410189119" sldId="2147483685"/>
              <ac:picMk id="8" creationId="{F249BBB1-E37E-4F03-BA0B-1E718E01FB6A}"/>
            </ac:picMkLst>
          </pc:picChg>
          <pc:picChg chg="del">
            <ac:chgData name="Jordan Benzing" userId="ac265a63-1f1f-4ed6-97bf-da5471253e16" providerId="ADAL" clId="{65487C17-30A4-49D7-8329-E6AF018F7633}" dt="2019-11-20T13:27:46.616" v="15169" actId="478"/>
            <ac:picMkLst>
              <pc:docMk/>
              <pc:sldMasterMk cId="9214851" sldId="2147483673"/>
              <pc:sldLayoutMk cId="2410189119" sldId="2147483685"/>
              <ac:picMk id="10" creationId="{11EF04C2-2AE1-4FC8-A1D2-9F76C24C5254}"/>
            </ac:picMkLst>
          </pc:picChg>
          <pc:picChg chg="del">
            <ac:chgData name="Jordan Benzing" userId="ac265a63-1f1f-4ed6-97bf-da5471253e16" providerId="ADAL" clId="{65487C17-30A4-49D7-8329-E6AF018F7633}" dt="2019-11-20T13:27:37.205" v="15167" actId="478"/>
            <ac:picMkLst>
              <pc:docMk/>
              <pc:sldMasterMk cId="9214851" sldId="2147483673"/>
              <pc:sldLayoutMk cId="2410189119" sldId="2147483685"/>
              <ac:picMk id="11" creationId="{096E4F49-B05F-4EBD-B25D-45BC70E2A8E8}"/>
            </ac:picMkLst>
          </pc:picChg>
          <pc:picChg chg="del">
            <ac:chgData name="Jordan Benzing" userId="ac265a63-1f1f-4ed6-97bf-da5471253e16" providerId="ADAL" clId="{65487C17-30A4-49D7-8329-E6AF018F7633}" dt="2019-11-20T13:27:37.205" v="15167" actId="478"/>
            <ac:picMkLst>
              <pc:docMk/>
              <pc:sldMasterMk cId="9214851" sldId="2147483673"/>
              <pc:sldLayoutMk cId="2410189119" sldId="2147483685"/>
              <ac:picMk id="23" creationId="{074F76D7-6C57-4377-AAF8-EFF3CB0C7093}"/>
            </ac:picMkLst>
          </pc:picChg>
          <pc:picChg chg="add">
            <ac:chgData name="Jordan Benzing" userId="ac265a63-1f1f-4ed6-97bf-da5471253e16" providerId="ADAL" clId="{65487C17-30A4-49D7-8329-E6AF018F7633}" dt="2019-11-20T13:28:04.485" v="15170"/>
            <ac:picMkLst>
              <pc:docMk/>
              <pc:sldMasterMk cId="9214851" sldId="2147483673"/>
              <pc:sldLayoutMk cId="2410189119" sldId="2147483685"/>
              <ac:picMk id="27" creationId="{3449E1EB-5770-4C50-B3D8-828CAC70EC1B}"/>
            </ac:picMkLst>
          </pc:picChg>
          <pc:picChg chg="add">
            <ac:chgData name="Jordan Benzing" userId="ac265a63-1f1f-4ed6-97bf-da5471253e16" providerId="ADAL" clId="{65487C17-30A4-49D7-8329-E6AF018F7633}" dt="2019-11-20T13:28:04.485" v="15170"/>
            <ac:picMkLst>
              <pc:docMk/>
              <pc:sldMasterMk cId="9214851" sldId="2147483673"/>
              <pc:sldLayoutMk cId="2410189119" sldId="2147483685"/>
              <ac:picMk id="29" creationId="{1A1E3A51-2530-4BDD-90AB-8A883E43D739}"/>
            </ac:picMkLst>
          </pc:picChg>
          <pc:picChg chg="add">
            <ac:chgData name="Jordan Benzing" userId="ac265a63-1f1f-4ed6-97bf-da5471253e16" providerId="ADAL" clId="{65487C17-30A4-49D7-8329-E6AF018F7633}" dt="2019-11-20T13:28:04.485" v="15170"/>
            <ac:picMkLst>
              <pc:docMk/>
              <pc:sldMasterMk cId="9214851" sldId="2147483673"/>
              <pc:sldLayoutMk cId="2410189119" sldId="2147483685"/>
              <ac:picMk id="31" creationId="{CEDCD569-2642-4A0B-A692-63D774054A7B}"/>
            </ac:picMkLst>
          </pc:picChg>
          <pc:picChg chg="add">
            <ac:chgData name="Jordan Benzing" userId="ac265a63-1f1f-4ed6-97bf-da5471253e16" providerId="ADAL" clId="{65487C17-30A4-49D7-8329-E6AF018F7633}" dt="2019-11-20T13:28:04.485" v="15170"/>
            <ac:picMkLst>
              <pc:docMk/>
              <pc:sldMasterMk cId="9214851" sldId="2147483673"/>
              <pc:sldLayoutMk cId="2410189119" sldId="2147483685"/>
              <ac:picMk id="32" creationId="{9B05C703-3206-42A2-AF9E-EF7DB0758316}"/>
            </ac:picMkLst>
          </pc:picChg>
          <pc:picChg chg="add">
            <ac:chgData name="Jordan Benzing" userId="ac265a63-1f1f-4ed6-97bf-da5471253e16" providerId="ADAL" clId="{65487C17-30A4-49D7-8329-E6AF018F7633}" dt="2019-11-20T13:28:04.485" v="15170"/>
            <ac:picMkLst>
              <pc:docMk/>
              <pc:sldMasterMk cId="9214851" sldId="2147483673"/>
              <pc:sldLayoutMk cId="2410189119" sldId="2147483685"/>
              <ac:picMk id="43" creationId="{8B2E5AE3-2434-4BFF-B43D-4DD2A8C31CD8}"/>
            </ac:picMkLst>
          </pc:picChg>
        </pc:sldLayoutChg>
        <pc:sldLayoutChg chg="addSp delSp">
          <pc:chgData name="Jordan Benzing" userId="ac265a63-1f1f-4ed6-97bf-da5471253e16" providerId="ADAL" clId="{65487C17-30A4-49D7-8329-E6AF018F7633}" dt="2019-11-20T13:28:43.232" v="15173"/>
          <pc:sldLayoutMkLst>
            <pc:docMk/>
            <pc:sldMasterMk cId="9214851" sldId="2147483673"/>
            <pc:sldLayoutMk cId="1535630640" sldId="2147483686"/>
          </pc:sldLayoutMkLst>
          <pc:spChg chg="add">
            <ac:chgData name="Jordan Benzing" userId="ac265a63-1f1f-4ed6-97bf-da5471253e16" providerId="ADAL" clId="{65487C17-30A4-49D7-8329-E6AF018F7633}" dt="2019-11-20T13:28:43.232" v="15173"/>
            <ac:spMkLst>
              <pc:docMk/>
              <pc:sldMasterMk cId="9214851" sldId="2147483673"/>
              <pc:sldLayoutMk cId="1535630640" sldId="2147483686"/>
              <ac:spMk id="23" creationId="{CFC8E561-BE48-4436-B3AB-07AFA0F92DF4}"/>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24" creationId="{84F21CFE-13C3-4E0D-B917-F24FF0C8A229}"/>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25" creationId="{EB98740A-1E22-41E0-94C2-FE3A0A362483}"/>
            </ac:spMkLst>
          </pc:spChg>
          <pc:spChg chg="del">
            <ac:chgData name="Jordan Benzing" userId="ac265a63-1f1f-4ed6-97bf-da5471253e16" providerId="ADAL" clId="{65487C17-30A4-49D7-8329-E6AF018F7633}" dt="2019-11-20T13:28:18.560" v="15172" actId="478"/>
            <ac:spMkLst>
              <pc:docMk/>
              <pc:sldMasterMk cId="9214851" sldId="2147483673"/>
              <pc:sldLayoutMk cId="1535630640" sldId="2147483686"/>
              <ac:spMk id="26" creationId="{2F76195F-B459-4DB5-8D6E-2FAD979DE5E4}"/>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28" creationId="{307EF8FB-C95D-4BD6-AF51-1DA992FB1ACD}"/>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30" creationId="{2F108479-D9A4-468F-A854-AEB1D999A81E}"/>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33" creationId="{C30E5910-47B6-457F-B7F1-12947D593D0D}"/>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34" creationId="{39960590-68AA-44C0-A6C0-EE92168F93BD}"/>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35" creationId="{F2AD5415-361D-4BBF-B7D0-C8015DE2BCB2}"/>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36" creationId="{074E0F26-C238-4D79-9983-0A96A7133A13}"/>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37" creationId="{E5DB1D6E-E0C5-4569-A425-94DCAE119C19}"/>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38" creationId="{F1FE3C4C-C8C7-44F7-870A-40DFB613DAAA}"/>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39" creationId="{3F119457-D77D-45D5-ACA3-4E907C8FB5D5}"/>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40" creationId="{E48D1BF0-0C5A-4311-AB57-F8F6BCD2C887}"/>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41" creationId="{74E9967E-CC5E-450B-9A6F-9EE153F1103D}"/>
            </ac:spMkLst>
          </pc:spChg>
          <pc:spChg chg="del">
            <ac:chgData name="Jordan Benzing" userId="ac265a63-1f1f-4ed6-97bf-da5471253e16" providerId="ADAL" clId="{65487C17-30A4-49D7-8329-E6AF018F7633}" dt="2019-11-20T13:28:15.772" v="15171" actId="478"/>
            <ac:spMkLst>
              <pc:docMk/>
              <pc:sldMasterMk cId="9214851" sldId="2147483673"/>
              <pc:sldLayoutMk cId="1535630640" sldId="2147483686"/>
              <ac:spMk id="42" creationId="{08AEC886-B8C6-4AC3-A378-12437C73B515}"/>
            </ac:spMkLst>
          </pc:spChg>
          <pc:spChg chg="add">
            <ac:chgData name="Jordan Benzing" userId="ac265a63-1f1f-4ed6-97bf-da5471253e16" providerId="ADAL" clId="{65487C17-30A4-49D7-8329-E6AF018F7633}" dt="2019-11-20T13:28:43.232" v="15173"/>
            <ac:spMkLst>
              <pc:docMk/>
              <pc:sldMasterMk cId="9214851" sldId="2147483673"/>
              <pc:sldLayoutMk cId="1535630640" sldId="2147483686"/>
              <ac:spMk id="44" creationId="{441FE284-1427-446F-AC1B-F7126B9CF651}"/>
            </ac:spMkLst>
          </pc:spChg>
          <pc:spChg chg="add">
            <ac:chgData name="Jordan Benzing" userId="ac265a63-1f1f-4ed6-97bf-da5471253e16" providerId="ADAL" clId="{65487C17-30A4-49D7-8329-E6AF018F7633}" dt="2019-11-20T13:28:43.232" v="15173"/>
            <ac:spMkLst>
              <pc:docMk/>
              <pc:sldMasterMk cId="9214851" sldId="2147483673"/>
              <pc:sldLayoutMk cId="1535630640" sldId="2147483686"/>
              <ac:spMk id="45" creationId="{B43DC2D8-701F-47E7-A660-2DF81BD23A00}"/>
            </ac:spMkLst>
          </pc:spChg>
          <pc:spChg chg="add">
            <ac:chgData name="Jordan Benzing" userId="ac265a63-1f1f-4ed6-97bf-da5471253e16" providerId="ADAL" clId="{65487C17-30A4-49D7-8329-E6AF018F7633}" dt="2019-11-20T13:28:43.232" v="15173"/>
            <ac:spMkLst>
              <pc:docMk/>
              <pc:sldMasterMk cId="9214851" sldId="2147483673"/>
              <pc:sldLayoutMk cId="1535630640" sldId="2147483686"/>
              <ac:spMk id="47" creationId="{BA7517C7-B88D-4F19-A005-D99F6D4C1A98}"/>
            </ac:spMkLst>
          </pc:spChg>
          <pc:spChg chg="add">
            <ac:chgData name="Jordan Benzing" userId="ac265a63-1f1f-4ed6-97bf-da5471253e16" providerId="ADAL" clId="{65487C17-30A4-49D7-8329-E6AF018F7633}" dt="2019-11-20T13:28:43.232" v="15173"/>
            <ac:spMkLst>
              <pc:docMk/>
              <pc:sldMasterMk cId="9214851" sldId="2147483673"/>
              <pc:sldLayoutMk cId="1535630640" sldId="2147483686"/>
              <ac:spMk id="49" creationId="{D31CFBB4-1D94-418D-8E78-9BF2F5D69DBE}"/>
            </ac:spMkLst>
          </pc:spChg>
          <pc:spChg chg="add">
            <ac:chgData name="Jordan Benzing" userId="ac265a63-1f1f-4ed6-97bf-da5471253e16" providerId="ADAL" clId="{65487C17-30A4-49D7-8329-E6AF018F7633}" dt="2019-11-20T13:28:43.232" v="15173"/>
            <ac:spMkLst>
              <pc:docMk/>
              <pc:sldMasterMk cId="9214851" sldId="2147483673"/>
              <pc:sldLayoutMk cId="1535630640" sldId="2147483686"/>
              <ac:spMk id="52" creationId="{5A6950C6-5F77-43A5-A1F7-7379403CF7EF}"/>
            </ac:spMkLst>
          </pc:spChg>
          <pc:spChg chg="add">
            <ac:chgData name="Jordan Benzing" userId="ac265a63-1f1f-4ed6-97bf-da5471253e16" providerId="ADAL" clId="{65487C17-30A4-49D7-8329-E6AF018F7633}" dt="2019-11-20T13:28:43.232" v="15173"/>
            <ac:spMkLst>
              <pc:docMk/>
              <pc:sldMasterMk cId="9214851" sldId="2147483673"/>
              <pc:sldLayoutMk cId="1535630640" sldId="2147483686"/>
              <ac:spMk id="53" creationId="{C57F0DDD-A339-450A-8F92-D775D2B0DB8D}"/>
            </ac:spMkLst>
          </pc:spChg>
          <pc:spChg chg="add">
            <ac:chgData name="Jordan Benzing" userId="ac265a63-1f1f-4ed6-97bf-da5471253e16" providerId="ADAL" clId="{65487C17-30A4-49D7-8329-E6AF018F7633}" dt="2019-11-20T13:28:43.232" v="15173"/>
            <ac:spMkLst>
              <pc:docMk/>
              <pc:sldMasterMk cId="9214851" sldId="2147483673"/>
              <pc:sldLayoutMk cId="1535630640" sldId="2147483686"/>
              <ac:spMk id="54" creationId="{0893060D-00D7-40D9-846E-A41015F9344E}"/>
            </ac:spMkLst>
          </pc:spChg>
          <pc:spChg chg="add">
            <ac:chgData name="Jordan Benzing" userId="ac265a63-1f1f-4ed6-97bf-da5471253e16" providerId="ADAL" clId="{65487C17-30A4-49D7-8329-E6AF018F7633}" dt="2019-11-20T13:28:43.232" v="15173"/>
            <ac:spMkLst>
              <pc:docMk/>
              <pc:sldMasterMk cId="9214851" sldId="2147483673"/>
              <pc:sldLayoutMk cId="1535630640" sldId="2147483686"/>
              <ac:spMk id="55" creationId="{292072ED-F771-45C2-AD21-4DA02E2C496B}"/>
            </ac:spMkLst>
          </pc:spChg>
          <pc:spChg chg="add">
            <ac:chgData name="Jordan Benzing" userId="ac265a63-1f1f-4ed6-97bf-da5471253e16" providerId="ADAL" clId="{65487C17-30A4-49D7-8329-E6AF018F7633}" dt="2019-11-20T13:28:43.232" v="15173"/>
            <ac:spMkLst>
              <pc:docMk/>
              <pc:sldMasterMk cId="9214851" sldId="2147483673"/>
              <pc:sldLayoutMk cId="1535630640" sldId="2147483686"/>
              <ac:spMk id="56" creationId="{DBCA435F-99D6-4EE9-BD77-71AB0B2B7DE2}"/>
            </ac:spMkLst>
          </pc:spChg>
          <pc:picChg chg="del">
            <ac:chgData name="Jordan Benzing" userId="ac265a63-1f1f-4ed6-97bf-da5471253e16" providerId="ADAL" clId="{65487C17-30A4-49D7-8329-E6AF018F7633}" dt="2019-11-20T13:28:15.772" v="15171" actId="478"/>
            <ac:picMkLst>
              <pc:docMk/>
              <pc:sldMasterMk cId="9214851" sldId="2147483673"/>
              <pc:sldLayoutMk cId="1535630640" sldId="2147483686"/>
              <ac:picMk id="27" creationId="{3449E1EB-5770-4C50-B3D8-828CAC70EC1B}"/>
            </ac:picMkLst>
          </pc:picChg>
          <pc:picChg chg="del">
            <ac:chgData name="Jordan Benzing" userId="ac265a63-1f1f-4ed6-97bf-da5471253e16" providerId="ADAL" clId="{65487C17-30A4-49D7-8329-E6AF018F7633}" dt="2019-11-20T13:28:15.772" v="15171" actId="478"/>
            <ac:picMkLst>
              <pc:docMk/>
              <pc:sldMasterMk cId="9214851" sldId="2147483673"/>
              <pc:sldLayoutMk cId="1535630640" sldId="2147483686"/>
              <ac:picMk id="29" creationId="{1A1E3A51-2530-4BDD-90AB-8A883E43D739}"/>
            </ac:picMkLst>
          </pc:picChg>
          <pc:picChg chg="del">
            <ac:chgData name="Jordan Benzing" userId="ac265a63-1f1f-4ed6-97bf-da5471253e16" providerId="ADAL" clId="{65487C17-30A4-49D7-8329-E6AF018F7633}" dt="2019-11-20T13:28:15.772" v="15171" actId="478"/>
            <ac:picMkLst>
              <pc:docMk/>
              <pc:sldMasterMk cId="9214851" sldId="2147483673"/>
              <pc:sldLayoutMk cId="1535630640" sldId="2147483686"/>
              <ac:picMk id="31" creationId="{CEDCD569-2642-4A0B-A692-63D774054A7B}"/>
            </ac:picMkLst>
          </pc:picChg>
          <pc:picChg chg="del">
            <ac:chgData name="Jordan Benzing" userId="ac265a63-1f1f-4ed6-97bf-da5471253e16" providerId="ADAL" clId="{65487C17-30A4-49D7-8329-E6AF018F7633}" dt="2019-11-20T13:28:15.772" v="15171" actId="478"/>
            <ac:picMkLst>
              <pc:docMk/>
              <pc:sldMasterMk cId="9214851" sldId="2147483673"/>
              <pc:sldLayoutMk cId="1535630640" sldId="2147483686"/>
              <ac:picMk id="32" creationId="{9B05C703-3206-42A2-AF9E-EF7DB0758316}"/>
            </ac:picMkLst>
          </pc:picChg>
          <pc:picChg chg="del">
            <ac:chgData name="Jordan Benzing" userId="ac265a63-1f1f-4ed6-97bf-da5471253e16" providerId="ADAL" clId="{65487C17-30A4-49D7-8329-E6AF018F7633}" dt="2019-11-20T13:28:15.772" v="15171" actId="478"/>
            <ac:picMkLst>
              <pc:docMk/>
              <pc:sldMasterMk cId="9214851" sldId="2147483673"/>
              <pc:sldLayoutMk cId="1535630640" sldId="2147483686"/>
              <ac:picMk id="43" creationId="{8B2E5AE3-2434-4BFF-B43D-4DD2A8C31CD8}"/>
            </ac:picMkLst>
          </pc:picChg>
          <pc:picChg chg="add">
            <ac:chgData name="Jordan Benzing" userId="ac265a63-1f1f-4ed6-97bf-da5471253e16" providerId="ADAL" clId="{65487C17-30A4-49D7-8329-E6AF018F7633}" dt="2019-11-20T13:28:43.232" v="15173"/>
            <ac:picMkLst>
              <pc:docMk/>
              <pc:sldMasterMk cId="9214851" sldId="2147483673"/>
              <pc:sldLayoutMk cId="1535630640" sldId="2147483686"/>
              <ac:picMk id="46" creationId="{AAE57EBC-6508-4EEF-8443-65DC4916FB2E}"/>
            </ac:picMkLst>
          </pc:picChg>
          <pc:picChg chg="add">
            <ac:chgData name="Jordan Benzing" userId="ac265a63-1f1f-4ed6-97bf-da5471253e16" providerId="ADAL" clId="{65487C17-30A4-49D7-8329-E6AF018F7633}" dt="2019-11-20T13:28:43.232" v="15173"/>
            <ac:picMkLst>
              <pc:docMk/>
              <pc:sldMasterMk cId="9214851" sldId="2147483673"/>
              <pc:sldLayoutMk cId="1535630640" sldId="2147483686"/>
              <ac:picMk id="48" creationId="{8B65FDD4-4E8F-46A4-A9DE-5495736F4D18}"/>
            </ac:picMkLst>
          </pc:picChg>
          <pc:picChg chg="add">
            <ac:chgData name="Jordan Benzing" userId="ac265a63-1f1f-4ed6-97bf-da5471253e16" providerId="ADAL" clId="{65487C17-30A4-49D7-8329-E6AF018F7633}" dt="2019-11-20T13:28:43.232" v="15173"/>
            <ac:picMkLst>
              <pc:docMk/>
              <pc:sldMasterMk cId="9214851" sldId="2147483673"/>
              <pc:sldLayoutMk cId="1535630640" sldId="2147483686"/>
              <ac:picMk id="50" creationId="{AFFCB794-6A65-40B1-9F7F-7A68D78BAD85}"/>
            </ac:picMkLst>
          </pc:picChg>
          <pc:picChg chg="add">
            <ac:chgData name="Jordan Benzing" userId="ac265a63-1f1f-4ed6-97bf-da5471253e16" providerId="ADAL" clId="{65487C17-30A4-49D7-8329-E6AF018F7633}" dt="2019-11-20T13:28:43.232" v="15173"/>
            <ac:picMkLst>
              <pc:docMk/>
              <pc:sldMasterMk cId="9214851" sldId="2147483673"/>
              <pc:sldLayoutMk cId="1535630640" sldId="2147483686"/>
              <ac:picMk id="51" creationId="{CC83E0A2-AD42-4C5B-A30F-89BA5A359F56}"/>
            </ac:picMkLst>
          </pc:picChg>
          <pc:picChg chg="add">
            <ac:chgData name="Jordan Benzing" userId="ac265a63-1f1f-4ed6-97bf-da5471253e16" providerId="ADAL" clId="{65487C17-30A4-49D7-8329-E6AF018F7633}" dt="2019-11-20T13:28:43.232" v="15173"/>
            <ac:picMkLst>
              <pc:docMk/>
              <pc:sldMasterMk cId="9214851" sldId="2147483673"/>
              <pc:sldLayoutMk cId="1535630640" sldId="2147483686"/>
              <ac:picMk id="57" creationId="{E995FEAB-DF25-441D-94EB-4FBE75625B26}"/>
            </ac:picMkLst>
          </pc:picChg>
        </pc:sldLayoutChg>
        <pc:sldLayoutChg chg="addSp delSp">
          <pc:chgData name="Jordan Benzing" userId="ac265a63-1f1f-4ed6-97bf-da5471253e16" providerId="ADAL" clId="{65487C17-30A4-49D7-8329-E6AF018F7633}" dt="2019-11-20T13:29:04.347" v="15175"/>
          <pc:sldLayoutMkLst>
            <pc:docMk/>
            <pc:sldMasterMk cId="9214851" sldId="2147483673"/>
            <pc:sldLayoutMk cId="338068053" sldId="2147483687"/>
          </pc:sldLayoutMkLst>
          <pc:spChg chg="add">
            <ac:chgData name="Jordan Benzing" userId="ac265a63-1f1f-4ed6-97bf-da5471253e16" providerId="ADAL" clId="{65487C17-30A4-49D7-8329-E6AF018F7633}" dt="2019-11-20T13:29:04.347" v="15175"/>
            <ac:spMkLst>
              <pc:docMk/>
              <pc:sldMasterMk cId="9214851" sldId="2147483673"/>
              <pc:sldLayoutMk cId="338068053" sldId="2147483687"/>
              <ac:spMk id="18" creationId="{95D37E72-AE2B-49D6-A29C-B11D54B0EF37}"/>
            </ac:spMkLst>
          </pc:spChg>
          <pc:spChg chg="add">
            <ac:chgData name="Jordan Benzing" userId="ac265a63-1f1f-4ed6-97bf-da5471253e16" providerId="ADAL" clId="{65487C17-30A4-49D7-8329-E6AF018F7633}" dt="2019-11-20T13:29:04.347" v="15175"/>
            <ac:spMkLst>
              <pc:docMk/>
              <pc:sldMasterMk cId="9214851" sldId="2147483673"/>
              <pc:sldLayoutMk cId="338068053" sldId="2147483687"/>
              <ac:spMk id="19" creationId="{3CA55344-C937-49BC-8AB6-DCA38290A352}"/>
            </ac:spMkLst>
          </pc:spChg>
          <pc:spChg chg="add">
            <ac:chgData name="Jordan Benzing" userId="ac265a63-1f1f-4ed6-97bf-da5471253e16" providerId="ADAL" clId="{65487C17-30A4-49D7-8329-E6AF018F7633}" dt="2019-11-20T13:29:04.347" v="15175"/>
            <ac:spMkLst>
              <pc:docMk/>
              <pc:sldMasterMk cId="9214851" sldId="2147483673"/>
              <pc:sldLayoutMk cId="338068053" sldId="2147483687"/>
              <ac:spMk id="20" creationId="{ADB0B38C-25FE-40CA-B3D8-F95BEC2B847F}"/>
            </ac:spMkLst>
          </pc:spChg>
          <pc:spChg chg="add">
            <ac:chgData name="Jordan Benzing" userId="ac265a63-1f1f-4ed6-97bf-da5471253e16" providerId="ADAL" clId="{65487C17-30A4-49D7-8329-E6AF018F7633}" dt="2019-11-20T13:29:04.347" v="15175"/>
            <ac:spMkLst>
              <pc:docMk/>
              <pc:sldMasterMk cId="9214851" sldId="2147483673"/>
              <pc:sldLayoutMk cId="338068053" sldId="2147483687"/>
              <ac:spMk id="22" creationId="{77299BCA-F352-4BF1-9E3F-1164FE1C0147}"/>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23" creationId="{CFC8E561-BE48-4436-B3AB-07AFA0F92DF4}"/>
            </ac:spMkLst>
          </pc:spChg>
          <pc:spChg chg="add">
            <ac:chgData name="Jordan Benzing" userId="ac265a63-1f1f-4ed6-97bf-da5471253e16" providerId="ADAL" clId="{65487C17-30A4-49D7-8329-E6AF018F7633}" dt="2019-11-20T13:29:04.347" v="15175"/>
            <ac:spMkLst>
              <pc:docMk/>
              <pc:sldMasterMk cId="9214851" sldId="2147483673"/>
              <pc:sldLayoutMk cId="338068053" sldId="2147483687"/>
              <ac:spMk id="25" creationId="{EFF3089F-E9BB-47DE-9393-AE703D5D5771}"/>
            </ac:spMkLst>
          </pc:spChg>
          <pc:spChg chg="add">
            <ac:chgData name="Jordan Benzing" userId="ac265a63-1f1f-4ed6-97bf-da5471253e16" providerId="ADAL" clId="{65487C17-30A4-49D7-8329-E6AF018F7633}" dt="2019-11-20T13:29:04.347" v="15175"/>
            <ac:spMkLst>
              <pc:docMk/>
              <pc:sldMasterMk cId="9214851" sldId="2147483673"/>
              <pc:sldLayoutMk cId="338068053" sldId="2147483687"/>
              <ac:spMk id="28" creationId="{86E5A8E6-7452-4607-825B-7956B8A9DDF8}"/>
            </ac:spMkLst>
          </pc:spChg>
          <pc:spChg chg="add">
            <ac:chgData name="Jordan Benzing" userId="ac265a63-1f1f-4ed6-97bf-da5471253e16" providerId="ADAL" clId="{65487C17-30A4-49D7-8329-E6AF018F7633}" dt="2019-11-20T13:29:04.347" v="15175"/>
            <ac:spMkLst>
              <pc:docMk/>
              <pc:sldMasterMk cId="9214851" sldId="2147483673"/>
              <pc:sldLayoutMk cId="338068053" sldId="2147483687"/>
              <ac:spMk id="29" creationId="{2C0FE354-B4C1-47D9-8E37-D99AB092F2A8}"/>
            </ac:spMkLst>
          </pc:spChg>
          <pc:spChg chg="add">
            <ac:chgData name="Jordan Benzing" userId="ac265a63-1f1f-4ed6-97bf-da5471253e16" providerId="ADAL" clId="{65487C17-30A4-49D7-8329-E6AF018F7633}" dt="2019-11-20T13:29:04.347" v="15175"/>
            <ac:spMkLst>
              <pc:docMk/>
              <pc:sldMasterMk cId="9214851" sldId="2147483673"/>
              <pc:sldLayoutMk cId="338068053" sldId="2147483687"/>
              <ac:spMk id="30" creationId="{33C4EBC5-A12D-4669-8A80-1D04EB962E48}"/>
            </ac:spMkLst>
          </pc:spChg>
          <pc:spChg chg="add">
            <ac:chgData name="Jordan Benzing" userId="ac265a63-1f1f-4ed6-97bf-da5471253e16" providerId="ADAL" clId="{65487C17-30A4-49D7-8329-E6AF018F7633}" dt="2019-11-20T13:29:04.347" v="15175"/>
            <ac:spMkLst>
              <pc:docMk/>
              <pc:sldMasterMk cId="9214851" sldId="2147483673"/>
              <pc:sldLayoutMk cId="338068053" sldId="2147483687"/>
              <ac:spMk id="31" creationId="{95298BC1-450E-4777-9F86-9FFE12FE3CC2}"/>
            </ac:spMkLst>
          </pc:spChg>
          <pc:spChg chg="add">
            <ac:chgData name="Jordan Benzing" userId="ac265a63-1f1f-4ed6-97bf-da5471253e16" providerId="ADAL" clId="{65487C17-30A4-49D7-8329-E6AF018F7633}" dt="2019-11-20T13:29:04.347" v="15175"/>
            <ac:spMkLst>
              <pc:docMk/>
              <pc:sldMasterMk cId="9214851" sldId="2147483673"/>
              <pc:sldLayoutMk cId="338068053" sldId="2147483687"/>
              <ac:spMk id="32" creationId="{48B5539F-9A1E-4694-9143-108192C2CD6E}"/>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44" creationId="{441FE284-1427-446F-AC1B-F7126B9CF651}"/>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45" creationId="{B43DC2D8-701F-47E7-A660-2DF81BD23A00}"/>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47" creationId="{BA7517C7-B88D-4F19-A005-D99F6D4C1A98}"/>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49" creationId="{D31CFBB4-1D94-418D-8E78-9BF2F5D69DBE}"/>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52" creationId="{5A6950C6-5F77-43A5-A1F7-7379403CF7EF}"/>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53" creationId="{C57F0DDD-A339-450A-8F92-D775D2B0DB8D}"/>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54" creationId="{0893060D-00D7-40D9-846E-A41015F9344E}"/>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55" creationId="{292072ED-F771-45C2-AD21-4DA02E2C496B}"/>
            </ac:spMkLst>
          </pc:spChg>
          <pc:spChg chg="del">
            <ac:chgData name="Jordan Benzing" userId="ac265a63-1f1f-4ed6-97bf-da5471253e16" providerId="ADAL" clId="{65487C17-30A4-49D7-8329-E6AF018F7633}" dt="2019-11-20T13:28:51.843" v="15174" actId="478"/>
            <ac:spMkLst>
              <pc:docMk/>
              <pc:sldMasterMk cId="9214851" sldId="2147483673"/>
              <pc:sldLayoutMk cId="338068053" sldId="2147483687"/>
              <ac:spMk id="56" creationId="{DBCA435F-99D6-4EE9-BD77-71AB0B2B7DE2}"/>
            </ac:spMkLst>
          </pc:spChg>
          <pc:picChg chg="add">
            <ac:chgData name="Jordan Benzing" userId="ac265a63-1f1f-4ed6-97bf-da5471253e16" providerId="ADAL" clId="{65487C17-30A4-49D7-8329-E6AF018F7633}" dt="2019-11-20T13:29:04.347" v="15175"/>
            <ac:picMkLst>
              <pc:docMk/>
              <pc:sldMasterMk cId="9214851" sldId="2147483673"/>
              <pc:sldLayoutMk cId="338068053" sldId="2147483687"/>
              <ac:picMk id="21" creationId="{F5F27608-191B-4E1C-B17E-4B131D799CA1}"/>
            </ac:picMkLst>
          </pc:picChg>
          <pc:picChg chg="add">
            <ac:chgData name="Jordan Benzing" userId="ac265a63-1f1f-4ed6-97bf-da5471253e16" providerId="ADAL" clId="{65487C17-30A4-49D7-8329-E6AF018F7633}" dt="2019-11-20T13:29:04.347" v="15175"/>
            <ac:picMkLst>
              <pc:docMk/>
              <pc:sldMasterMk cId="9214851" sldId="2147483673"/>
              <pc:sldLayoutMk cId="338068053" sldId="2147483687"/>
              <ac:picMk id="24" creationId="{C287C268-999D-4F64-A7FC-C902A1E2C14C}"/>
            </ac:picMkLst>
          </pc:picChg>
          <pc:picChg chg="add">
            <ac:chgData name="Jordan Benzing" userId="ac265a63-1f1f-4ed6-97bf-da5471253e16" providerId="ADAL" clId="{65487C17-30A4-49D7-8329-E6AF018F7633}" dt="2019-11-20T13:29:04.347" v="15175"/>
            <ac:picMkLst>
              <pc:docMk/>
              <pc:sldMasterMk cId="9214851" sldId="2147483673"/>
              <pc:sldLayoutMk cId="338068053" sldId="2147483687"/>
              <ac:picMk id="26" creationId="{95199594-FE91-4019-9D39-5F30E5BF768F}"/>
            </ac:picMkLst>
          </pc:picChg>
          <pc:picChg chg="add">
            <ac:chgData name="Jordan Benzing" userId="ac265a63-1f1f-4ed6-97bf-da5471253e16" providerId="ADAL" clId="{65487C17-30A4-49D7-8329-E6AF018F7633}" dt="2019-11-20T13:29:04.347" v="15175"/>
            <ac:picMkLst>
              <pc:docMk/>
              <pc:sldMasterMk cId="9214851" sldId="2147483673"/>
              <pc:sldLayoutMk cId="338068053" sldId="2147483687"/>
              <ac:picMk id="27" creationId="{A2F46D30-FD8C-4BF6-B765-62CD89A44528}"/>
            </ac:picMkLst>
          </pc:picChg>
          <pc:picChg chg="add">
            <ac:chgData name="Jordan Benzing" userId="ac265a63-1f1f-4ed6-97bf-da5471253e16" providerId="ADAL" clId="{65487C17-30A4-49D7-8329-E6AF018F7633}" dt="2019-11-20T13:29:04.347" v="15175"/>
            <ac:picMkLst>
              <pc:docMk/>
              <pc:sldMasterMk cId="9214851" sldId="2147483673"/>
              <pc:sldLayoutMk cId="338068053" sldId="2147483687"/>
              <ac:picMk id="33" creationId="{CB7C7EA1-3947-4943-91D0-18D473434A15}"/>
            </ac:picMkLst>
          </pc:picChg>
          <pc:picChg chg="del">
            <ac:chgData name="Jordan Benzing" userId="ac265a63-1f1f-4ed6-97bf-da5471253e16" providerId="ADAL" clId="{65487C17-30A4-49D7-8329-E6AF018F7633}" dt="2019-11-20T13:28:51.843" v="15174" actId="478"/>
            <ac:picMkLst>
              <pc:docMk/>
              <pc:sldMasterMk cId="9214851" sldId="2147483673"/>
              <pc:sldLayoutMk cId="338068053" sldId="2147483687"/>
              <ac:picMk id="46" creationId="{AAE57EBC-6508-4EEF-8443-65DC4916FB2E}"/>
            </ac:picMkLst>
          </pc:picChg>
          <pc:picChg chg="del">
            <ac:chgData name="Jordan Benzing" userId="ac265a63-1f1f-4ed6-97bf-da5471253e16" providerId="ADAL" clId="{65487C17-30A4-49D7-8329-E6AF018F7633}" dt="2019-11-20T13:28:51.843" v="15174" actId="478"/>
            <ac:picMkLst>
              <pc:docMk/>
              <pc:sldMasterMk cId="9214851" sldId="2147483673"/>
              <pc:sldLayoutMk cId="338068053" sldId="2147483687"/>
              <ac:picMk id="48" creationId="{8B65FDD4-4E8F-46A4-A9DE-5495736F4D18}"/>
            </ac:picMkLst>
          </pc:picChg>
          <pc:picChg chg="del">
            <ac:chgData name="Jordan Benzing" userId="ac265a63-1f1f-4ed6-97bf-da5471253e16" providerId="ADAL" clId="{65487C17-30A4-49D7-8329-E6AF018F7633}" dt="2019-11-20T13:28:51.843" v="15174" actId="478"/>
            <ac:picMkLst>
              <pc:docMk/>
              <pc:sldMasterMk cId="9214851" sldId="2147483673"/>
              <pc:sldLayoutMk cId="338068053" sldId="2147483687"/>
              <ac:picMk id="50" creationId="{AFFCB794-6A65-40B1-9F7F-7A68D78BAD85}"/>
            </ac:picMkLst>
          </pc:picChg>
          <pc:picChg chg="del">
            <ac:chgData name="Jordan Benzing" userId="ac265a63-1f1f-4ed6-97bf-da5471253e16" providerId="ADAL" clId="{65487C17-30A4-49D7-8329-E6AF018F7633}" dt="2019-11-20T13:28:51.843" v="15174" actId="478"/>
            <ac:picMkLst>
              <pc:docMk/>
              <pc:sldMasterMk cId="9214851" sldId="2147483673"/>
              <pc:sldLayoutMk cId="338068053" sldId="2147483687"/>
              <ac:picMk id="51" creationId="{CC83E0A2-AD42-4C5B-A30F-89BA5A359F56}"/>
            </ac:picMkLst>
          </pc:picChg>
          <pc:picChg chg="del">
            <ac:chgData name="Jordan Benzing" userId="ac265a63-1f1f-4ed6-97bf-da5471253e16" providerId="ADAL" clId="{65487C17-30A4-49D7-8329-E6AF018F7633}" dt="2019-11-20T13:28:51.843" v="15174" actId="478"/>
            <ac:picMkLst>
              <pc:docMk/>
              <pc:sldMasterMk cId="9214851" sldId="2147483673"/>
              <pc:sldLayoutMk cId="338068053" sldId="2147483687"/>
              <ac:picMk id="57" creationId="{E995FEAB-DF25-441D-94EB-4FBE75625B26}"/>
            </ac:picMkLst>
          </pc:picChg>
        </pc:sldLayoutChg>
        <pc:sldLayoutChg chg="addSp delSp modSp">
          <pc:chgData name="Jordan Benzing" userId="ac265a63-1f1f-4ed6-97bf-da5471253e16" providerId="ADAL" clId="{65487C17-30A4-49D7-8329-E6AF018F7633}" dt="2019-11-20T14:11:42.951" v="15493" actId="1076"/>
          <pc:sldLayoutMkLst>
            <pc:docMk/>
            <pc:sldMasterMk cId="9214851" sldId="2147483673"/>
            <pc:sldLayoutMk cId="1462326507" sldId="2147483688"/>
          </pc:sldLayoutMkLst>
          <pc:spChg chg="add del">
            <ac:chgData name="Jordan Benzing" userId="ac265a63-1f1f-4ed6-97bf-da5471253e16" providerId="ADAL" clId="{65487C17-30A4-49D7-8329-E6AF018F7633}" dt="2019-11-20T14:06:57.307" v="15337" actId="11529"/>
            <ac:spMkLst>
              <pc:docMk/>
              <pc:sldMasterMk cId="9214851" sldId="2147483673"/>
              <pc:sldLayoutMk cId="1462326507" sldId="2147483688"/>
              <ac:spMk id="2" creationId="{B8AD280C-6726-412B-8291-D2469634E55D}"/>
            </ac:spMkLst>
          </pc:spChg>
          <pc:spChg chg="del">
            <ac:chgData name="Jordan Benzing" userId="ac265a63-1f1f-4ed6-97bf-da5471253e16" providerId="ADAL" clId="{65487C17-30A4-49D7-8329-E6AF018F7633}" dt="2019-11-20T13:39:55.559" v="15193" actId="478"/>
            <ac:spMkLst>
              <pc:docMk/>
              <pc:sldMasterMk cId="9214851" sldId="2147483673"/>
              <pc:sldLayoutMk cId="1462326507" sldId="2147483688"/>
              <ac:spMk id="2" creationId="{D14CBD06-EC8E-4F4C-A70D-9703DC527289}"/>
            </ac:spMkLst>
          </pc:spChg>
          <pc:spChg chg="add del mod">
            <ac:chgData name="Jordan Benzing" userId="ac265a63-1f1f-4ed6-97bf-da5471253e16" providerId="ADAL" clId="{65487C17-30A4-49D7-8329-E6AF018F7633}" dt="2019-11-20T14:07:02.925" v="15339" actId="478"/>
            <ac:spMkLst>
              <pc:docMk/>
              <pc:sldMasterMk cId="9214851" sldId="2147483673"/>
              <pc:sldLayoutMk cId="1462326507" sldId="2147483688"/>
              <ac:spMk id="5" creationId="{4509C472-C719-417F-95EC-8A054E79CC3E}"/>
            </ac:spMkLst>
          </pc:spChg>
          <pc:spChg chg="add">
            <ac:chgData name="Jordan Benzing" userId="ac265a63-1f1f-4ed6-97bf-da5471253e16" providerId="ADAL" clId="{65487C17-30A4-49D7-8329-E6AF018F7633}" dt="2019-11-20T13:39:56.333" v="15194"/>
            <ac:spMkLst>
              <pc:docMk/>
              <pc:sldMasterMk cId="9214851" sldId="2147483673"/>
              <pc:sldLayoutMk cId="1462326507" sldId="2147483688"/>
              <ac:spMk id="6" creationId="{8F128EB5-036E-402A-821F-BB7EDC747514}"/>
            </ac:spMkLst>
          </pc:spChg>
          <pc:spChg chg="add">
            <ac:chgData name="Jordan Benzing" userId="ac265a63-1f1f-4ed6-97bf-da5471253e16" providerId="ADAL" clId="{65487C17-30A4-49D7-8329-E6AF018F7633}" dt="2019-11-20T13:39:56.333" v="15194"/>
            <ac:spMkLst>
              <pc:docMk/>
              <pc:sldMasterMk cId="9214851" sldId="2147483673"/>
              <pc:sldLayoutMk cId="1462326507" sldId="2147483688"/>
              <ac:spMk id="8" creationId="{A8362AD0-5DA3-4A07-92F3-71D06ACDDE10}"/>
            </ac:spMkLst>
          </pc:spChg>
          <pc:spChg chg="add del mod">
            <ac:chgData name="Jordan Benzing" userId="ac265a63-1f1f-4ed6-97bf-da5471253e16" providerId="ADAL" clId="{65487C17-30A4-49D7-8329-E6AF018F7633}" dt="2019-11-20T14:11:00.182" v="15469" actId="478"/>
            <ac:spMkLst>
              <pc:docMk/>
              <pc:sldMasterMk cId="9214851" sldId="2147483673"/>
              <pc:sldLayoutMk cId="1462326507" sldId="2147483688"/>
              <ac:spMk id="10" creationId="{2EB225F9-D9E0-466C-A294-9FCB4DAC654A}"/>
            </ac:spMkLst>
          </pc:spChg>
          <pc:spChg chg="add del mod">
            <ac:chgData name="Jordan Benzing" userId="ac265a63-1f1f-4ed6-97bf-da5471253e16" providerId="ADAL" clId="{65487C17-30A4-49D7-8329-E6AF018F7633}" dt="2019-11-20T14:09:45.506" v="15460" actId="478"/>
            <ac:spMkLst>
              <pc:docMk/>
              <pc:sldMasterMk cId="9214851" sldId="2147483673"/>
              <pc:sldLayoutMk cId="1462326507" sldId="2147483688"/>
              <ac:spMk id="11" creationId="{D833656F-83F5-45B2-A8BB-F6F6462D807A}"/>
            </ac:spMkLst>
          </pc:spChg>
          <pc:spChg chg="add mod">
            <ac:chgData name="Jordan Benzing" userId="ac265a63-1f1f-4ed6-97bf-da5471253e16" providerId="ADAL" clId="{65487C17-30A4-49D7-8329-E6AF018F7633}" dt="2019-11-20T14:07:45.616" v="15383" actId="20577"/>
            <ac:spMkLst>
              <pc:docMk/>
              <pc:sldMasterMk cId="9214851" sldId="2147483673"/>
              <pc:sldLayoutMk cId="1462326507" sldId="2147483688"/>
              <ac:spMk id="12" creationId="{2A811662-C36C-431D-980A-8CD73B6FC804}"/>
            </ac:spMkLst>
          </pc:spChg>
          <pc:spChg chg="add del">
            <ac:chgData name="Jordan Benzing" userId="ac265a63-1f1f-4ed6-97bf-da5471253e16" providerId="ADAL" clId="{65487C17-30A4-49D7-8329-E6AF018F7633}" dt="2019-11-20T14:09:15.728" v="15439" actId="11529"/>
            <ac:spMkLst>
              <pc:docMk/>
              <pc:sldMasterMk cId="9214851" sldId="2147483673"/>
              <pc:sldLayoutMk cId="1462326507" sldId="2147483688"/>
              <ac:spMk id="13" creationId="{E625073E-75DD-44E4-8216-0B060EC251FA}"/>
            </ac:spMkLst>
          </pc:spChg>
          <pc:spChg chg="add del mod">
            <ac:chgData name="Jordan Benzing" userId="ac265a63-1f1f-4ed6-97bf-da5471253e16" providerId="ADAL" clId="{65487C17-30A4-49D7-8329-E6AF018F7633}" dt="2019-11-20T14:09:34.901" v="15457" actId="478"/>
            <ac:spMkLst>
              <pc:docMk/>
              <pc:sldMasterMk cId="9214851" sldId="2147483673"/>
              <pc:sldLayoutMk cId="1462326507" sldId="2147483688"/>
              <ac:spMk id="14" creationId="{34F381DA-6F39-429F-972D-D4B24CBAC626}"/>
            </ac:spMkLst>
          </pc:spChg>
          <pc:spChg chg="add del">
            <ac:chgData name="Jordan Benzing" userId="ac265a63-1f1f-4ed6-97bf-da5471253e16" providerId="ADAL" clId="{65487C17-30A4-49D7-8329-E6AF018F7633}" dt="2019-11-20T14:09:52.718" v="15461" actId="11529"/>
            <ac:spMkLst>
              <pc:docMk/>
              <pc:sldMasterMk cId="9214851" sldId="2147483673"/>
              <pc:sldLayoutMk cId="1462326507" sldId="2147483688"/>
              <ac:spMk id="15" creationId="{C879CCC4-C6F8-4B02-806B-695D518012AE}"/>
            </ac:spMkLst>
          </pc:spChg>
          <pc:spChg chg="add del mod">
            <ac:chgData name="Jordan Benzing" userId="ac265a63-1f1f-4ed6-97bf-da5471253e16" providerId="ADAL" clId="{65487C17-30A4-49D7-8329-E6AF018F7633}" dt="2019-11-20T14:09:54.111" v="15462" actId="478"/>
            <ac:spMkLst>
              <pc:docMk/>
              <pc:sldMasterMk cId="9214851" sldId="2147483673"/>
              <pc:sldLayoutMk cId="1462326507" sldId="2147483688"/>
              <ac:spMk id="16" creationId="{972E014B-D5D2-4346-BCBC-2BB317B2EC29}"/>
            </ac:spMkLst>
          </pc:spChg>
          <pc:spChg chg="add del mod">
            <ac:chgData name="Jordan Benzing" userId="ac265a63-1f1f-4ed6-97bf-da5471253e16" providerId="ADAL" clId="{65487C17-30A4-49D7-8329-E6AF018F7633}" dt="2019-11-20T14:11:07.061" v="15473" actId="478"/>
            <ac:spMkLst>
              <pc:docMk/>
              <pc:sldMasterMk cId="9214851" sldId="2147483673"/>
              <pc:sldLayoutMk cId="1462326507" sldId="2147483688"/>
              <ac:spMk id="17" creationId="{E4BD0754-24A8-4577-9606-3DC010EA1028}"/>
            </ac:spMkLst>
          </pc:spChg>
          <pc:spChg chg="add del">
            <ac:chgData name="Jordan Benzing" userId="ac265a63-1f1f-4ed6-97bf-da5471253e16" providerId="ADAL" clId="{65487C17-30A4-49D7-8329-E6AF018F7633}" dt="2019-11-20T14:11:15.796" v="15474" actId="11529"/>
            <ac:spMkLst>
              <pc:docMk/>
              <pc:sldMasterMk cId="9214851" sldId="2147483673"/>
              <pc:sldLayoutMk cId="1462326507" sldId="2147483688"/>
              <ac:spMk id="18" creationId="{589AA5A1-13C7-4B05-B24D-B13B9B057960}"/>
            </ac:spMkLst>
          </pc:spChg>
          <pc:spChg chg="add mod">
            <ac:chgData name="Jordan Benzing" userId="ac265a63-1f1f-4ed6-97bf-da5471253e16" providerId="ADAL" clId="{65487C17-30A4-49D7-8329-E6AF018F7633}" dt="2019-11-20T14:11:22.112" v="15486" actId="20577"/>
            <ac:spMkLst>
              <pc:docMk/>
              <pc:sldMasterMk cId="9214851" sldId="2147483673"/>
              <pc:sldLayoutMk cId="1462326507" sldId="2147483688"/>
              <ac:spMk id="19" creationId="{CE092219-121D-470F-AE26-CA327824AFEF}"/>
            </ac:spMkLst>
          </pc:spChg>
          <pc:spChg chg="add del mod">
            <ac:chgData name="Jordan Benzing" userId="ac265a63-1f1f-4ed6-97bf-da5471253e16" providerId="ADAL" clId="{65487C17-30A4-49D7-8329-E6AF018F7633}" dt="2019-11-20T14:11:29.610" v="15489" actId="478"/>
            <ac:spMkLst>
              <pc:docMk/>
              <pc:sldMasterMk cId="9214851" sldId="2147483673"/>
              <pc:sldLayoutMk cId="1462326507" sldId="2147483688"/>
              <ac:spMk id="20" creationId="{3E90EED8-455E-4E70-8554-1CFD891413D2}"/>
            </ac:spMkLst>
          </pc:spChg>
          <pc:spChg chg="add mod">
            <ac:chgData name="Jordan Benzing" userId="ac265a63-1f1f-4ed6-97bf-da5471253e16" providerId="ADAL" clId="{65487C17-30A4-49D7-8329-E6AF018F7633}" dt="2019-11-20T14:11:42.951" v="15493" actId="1076"/>
            <ac:spMkLst>
              <pc:docMk/>
              <pc:sldMasterMk cId="9214851" sldId="2147483673"/>
              <pc:sldLayoutMk cId="1462326507" sldId="2147483688"/>
              <ac:spMk id="21" creationId="{C5CB7973-0855-453C-94A4-3DAF3F85240F}"/>
            </ac:spMkLst>
          </pc:spChg>
          <pc:picChg chg="add mod">
            <ac:chgData name="Jordan Benzing" userId="ac265a63-1f1f-4ed6-97bf-da5471253e16" providerId="ADAL" clId="{65487C17-30A4-49D7-8329-E6AF018F7633}" dt="2019-11-20T14:11:36.648" v="15492" actId="1076"/>
            <ac:picMkLst>
              <pc:docMk/>
              <pc:sldMasterMk cId="9214851" sldId="2147483673"/>
              <pc:sldLayoutMk cId="1462326507" sldId="2147483688"/>
              <ac:picMk id="3" creationId="{6ABDF4D4-53ED-4430-8E25-A2E726251773}"/>
            </ac:picMkLst>
          </pc:picChg>
          <pc:picChg chg="add">
            <ac:chgData name="Jordan Benzing" userId="ac265a63-1f1f-4ed6-97bf-da5471253e16" providerId="ADAL" clId="{65487C17-30A4-49D7-8329-E6AF018F7633}" dt="2019-11-20T13:39:56.333" v="15194"/>
            <ac:picMkLst>
              <pc:docMk/>
              <pc:sldMasterMk cId="9214851" sldId="2147483673"/>
              <pc:sldLayoutMk cId="1462326507" sldId="2147483688"/>
              <ac:picMk id="4" creationId="{D2E53A38-687B-481B-9974-F3231AC51572}"/>
            </ac:picMkLst>
          </pc:picChg>
          <pc:picChg chg="add">
            <ac:chgData name="Jordan Benzing" userId="ac265a63-1f1f-4ed6-97bf-da5471253e16" providerId="ADAL" clId="{65487C17-30A4-49D7-8329-E6AF018F7633}" dt="2019-11-20T13:39:56.333" v="15194"/>
            <ac:picMkLst>
              <pc:docMk/>
              <pc:sldMasterMk cId="9214851" sldId="2147483673"/>
              <pc:sldLayoutMk cId="1462326507" sldId="2147483688"/>
              <ac:picMk id="7" creationId="{F502364A-5CA0-45A2-9C80-12F1AFEEF5E6}"/>
            </ac:picMkLst>
          </pc:picChg>
          <pc:cxnChg chg="add">
            <ac:chgData name="Jordan Benzing" userId="ac265a63-1f1f-4ed6-97bf-da5471253e16" providerId="ADAL" clId="{65487C17-30A4-49D7-8329-E6AF018F7633}" dt="2019-11-20T13:39:56.333" v="15194"/>
            <ac:cxnSpMkLst>
              <pc:docMk/>
              <pc:sldMasterMk cId="9214851" sldId="2147483673"/>
              <pc:sldLayoutMk cId="1462326507" sldId="2147483688"/>
              <ac:cxnSpMk id="9" creationId="{E78F1E5C-EBBD-4195-8A78-9A424954DCFF}"/>
            </ac:cxnSpMkLst>
          </pc:cxn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022A5-FBCC-194B-936C-E4B973B19A72}" type="datetimeFigureOut">
              <a:rPr lang="nb-NO" smtClean="0"/>
              <a:t>23.11.2019</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1483B-A239-DE47-9232-DB1B2FACFBEA}" type="slidenum">
              <a:rPr lang="nb-NO" smtClean="0"/>
              <a:t>‹#›</a:t>
            </a:fld>
            <a:endParaRPr lang="nb-NO"/>
          </a:p>
        </p:txBody>
      </p:sp>
    </p:spTree>
    <p:extLst>
      <p:ext uri="{BB962C8B-B14F-4D97-AF65-F5344CB8AC3E}">
        <p14:creationId xmlns:p14="http://schemas.microsoft.com/office/powerpoint/2010/main" val="20615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1483B-A239-DE47-9232-DB1B2FACFBEA}" type="slidenum">
              <a:rPr lang="nb-NO" smtClean="0"/>
              <a:t>1</a:t>
            </a:fld>
            <a:endParaRPr lang="nb-NO"/>
          </a:p>
        </p:txBody>
      </p:sp>
    </p:spTree>
    <p:extLst>
      <p:ext uri="{BB962C8B-B14F-4D97-AF65-F5344CB8AC3E}">
        <p14:creationId xmlns:p14="http://schemas.microsoft.com/office/powerpoint/2010/main" val="49397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Who are we what have we done in the past why you should believe us and listen to anything we have to say. </a:t>
            </a:r>
          </a:p>
        </p:txBody>
      </p:sp>
      <p:sp>
        <p:nvSpPr>
          <p:cNvPr id="4" name="Slide Number Placeholder 3"/>
          <p:cNvSpPr>
            <a:spLocks noGrp="1"/>
          </p:cNvSpPr>
          <p:nvPr>
            <p:ph type="sldNum" sz="quarter" idx="5"/>
          </p:nvPr>
        </p:nvSpPr>
        <p:spPr/>
        <p:txBody>
          <a:bodyPr/>
          <a:lstStyle/>
          <a:p>
            <a:fld id="{4921483B-A239-DE47-9232-DB1B2FACFBEA}" type="slidenum">
              <a:rPr lang="nb-NO" smtClean="0"/>
              <a:t>2</a:t>
            </a:fld>
            <a:endParaRPr lang="nb-NO"/>
          </a:p>
        </p:txBody>
      </p:sp>
    </p:spTree>
    <p:extLst>
      <p:ext uri="{BB962C8B-B14F-4D97-AF65-F5344CB8AC3E}">
        <p14:creationId xmlns:p14="http://schemas.microsoft.com/office/powerpoint/2010/main" val="384684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set the stage for what we are going to talk about today and how we are going to use our time. </a:t>
            </a:r>
          </a:p>
          <a:p>
            <a:endParaRPr lang="en-US"/>
          </a:p>
          <a:p>
            <a:r>
              <a:rPr lang="en-US"/>
              <a:t>First we will start with the reason a lot of people attend this session and that is stopping the madness that has become patching. And from there once we’ve stopped some of the crazy we can start to develop a plan of OK if we stop asking for insanity how do we plan and create a patching solution that can actually be successful with minimal effort on our part. </a:t>
            </a:r>
          </a:p>
          <a:p>
            <a:endParaRPr lang="en-US"/>
          </a:p>
          <a:p>
            <a:r>
              <a:rPr lang="en-US"/>
              <a:t>Then we’ll touch on how to avoid some of the common </a:t>
            </a:r>
            <a:r>
              <a:rPr lang="en-US" err="1"/>
              <a:t>pitfals</a:t>
            </a:r>
            <a:r>
              <a:rPr lang="en-US"/>
              <a:t> that immediately try to undermine that plan and finally how to validate that we actually really did do a good job with patching and not that we just have a shiny green donut/pie chart. </a:t>
            </a:r>
          </a:p>
        </p:txBody>
      </p:sp>
      <p:sp>
        <p:nvSpPr>
          <p:cNvPr id="4" name="Slide Number Placeholder 3"/>
          <p:cNvSpPr>
            <a:spLocks noGrp="1"/>
          </p:cNvSpPr>
          <p:nvPr>
            <p:ph type="sldNum" sz="quarter" idx="5"/>
          </p:nvPr>
        </p:nvSpPr>
        <p:spPr/>
        <p:txBody>
          <a:bodyPr/>
          <a:lstStyle/>
          <a:p>
            <a:fld id="{4921483B-A239-DE47-9232-DB1B2FACFBEA}" type="slidenum">
              <a:rPr lang="nb-NO" smtClean="0"/>
              <a:t>3</a:t>
            </a:fld>
            <a:endParaRPr lang="nb-NO"/>
          </a:p>
        </p:txBody>
      </p:sp>
    </p:spTree>
    <p:extLst>
      <p:ext uri="{BB962C8B-B14F-4D97-AF65-F5344CB8AC3E}">
        <p14:creationId xmlns:p14="http://schemas.microsoft.com/office/powerpoint/2010/main" val="3349990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halves to stopping the insanity for patching and the first one really has to do with us as admins. </a:t>
            </a:r>
          </a:p>
          <a:p>
            <a:endParaRPr lang="en-US"/>
          </a:p>
          <a:p>
            <a:r>
              <a:rPr lang="en-US"/>
              <a:t>And that is just admit it patching is hard. Yes it’s been around since Windows ME days and yet somehow between how Microsoft releases them and the tools we have in our hands its just flat out difficult to plan and patch in a meaningful way. And it’s hard to admit this because it really feels like something that should be easier than it should be. </a:t>
            </a:r>
          </a:p>
          <a:p>
            <a:endParaRPr lang="en-US"/>
          </a:p>
          <a:p>
            <a:r>
              <a:rPr lang="en-US"/>
              <a:t>The second thing is admitting that there is no magic silver bullet set it and forget it solution – Yes, I know there is </a:t>
            </a:r>
            <a:r>
              <a:rPr lang="en-US" err="1"/>
              <a:t>intune</a:t>
            </a:r>
            <a:r>
              <a:rPr lang="en-US"/>
              <a:t> and we </a:t>
            </a:r>
            <a:r>
              <a:rPr lang="en-US" err="1"/>
              <a:t>wil</a:t>
            </a:r>
            <a:r>
              <a:rPr lang="en-US"/>
              <a:t> talk about that at some point later but for the majority of organizations and customers there is no magic one size fits all solution. </a:t>
            </a:r>
          </a:p>
          <a:p>
            <a:endParaRPr lang="en-US"/>
          </a:p>
          <a:p>
            <a:r>
              <a:rPr lang="en-US"/>
              <a:t>Finally it’s understanding and accepting that unless you have a LOT of time and money achieving the 100% goal is basically a unicorn and we’ll talk a little more about why exactly that is later on as well. </a:t>
            </a:r>
          </a:p>
          <a:p>
            <a:endParaRPr lang="en-US"/>
          </a:p>
          <a:p>
            <a:r>
              <a:rPr lang="en-US"/>
              <a:t>The second half of this is for management and the first point is going to look really familiar because well it’s the same as the last point for admins. </a:t>
            </a:r>
          </a:p>
          <a:p>
            <a:endParaRPr lang="en-US"/>
          </a:p>
          <a:p>
            <a:r>
              <a:rPr lang="en-US"/>
              <a:t>The second point of this is that accept that while yes automating patches can have risk, it frees up your admins time to better complete any “weird’ manual remediations that they would have had to deal with anyways</a:t>
            </a:r>
          </a:p>
          <a:p>
            <a:endParaRPr lang="en-US"/>
          </a:p>
          <a:p>
            <a:r>
              <a:rPr lang="en-US"/>
              <a:t>And finally accept that with the exception of some patches and some third party tools patches are low risk and have really been pretty good for a while now. </a:t>
            </a:r>
          </a:p>
        </p:txBody>
      </p:sp>
      <p:sp>
        <p:nvSpPr>
          <p:cNvPr id="4" name="Slide Number Placeholder 3"/>
          <p:cNvSpPr>
            <a:spLocks noGrp="1"/>
          </p:cNvSpPr>
          <p:nvPr>
            <p:ph type="sldNum" sz="quarter" idx="5"/>
          </p:nvPr>
        </p:nvSpPr>
        <p:spPr/>
        <p:txBody>
          <a:bodyPr/>
          <a:lstStyle/>
          <a:p>
            <a:fld id="{4921483B-A239-DE47-9232-DB1B2FACFBEA}" type="slidenum">
              <a:rPr lang="nb-NO" smtClean="0"/>
              <a:t>4</a:t>
            </a:fld>
            <a:endParaRPr lang="nb-NO"/>
          </a:p>
        </p:txBody>
      </p:sp>
    </p:spTree>
    <p:extLst>
      <p:ext uri="{BB962C8B-B14F-4D97-AF65-F5344CB8AC3E}">
        <p14:creationId xmlns:p14="http://schemas.microsoft.com/office/powerpoint/2010/main" val="101479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this from a practical standpoint? </a:t>
            </a:r>
          </a:p>
          <a:p>
            <a:endParaRPr lang="en-US"/>
          </a:p>
          <a:p>
            <a:r>
              <a:rPr lang="en-US"/>
              <a:t>Simple first we have to get out of our own way. How many people in here are using automatic deployment rules for their entire patching solution. </a:t>
            </a:r>
          </a:p>
          <a:p>
            <a:endParaRPr lang="en-US"/>
          </a:p>
          <a:p>
            <a:r>
              <a:rPr lang="en-US"/>
              <a:t>We need to remove any fear we have of automation that what if it installs or releases a bad patch that causes issues, there are Ways to deal with this and we will demo some of them later on. </a:t>
            </a:r>
          </a:p>
          <a:p>
            <a:endParaRPr lang="en-US"/>
          </a:p>
          <a:p>
            <a:r>
              <a:rPr lang="en-US"/>
              <a:t>Talk about documentation size.</a:t>
            </a:r>
          </a:p>
          <a:p>
            <a:endParaRPr lang="en-US"/>
          </a:p>
          <a:p>
            <a:r>
              <a:rPr lang="en-US"/>
              <a:t>The second half of this is nothing rarely every goes as expected so create some kind of rough plan of what to do when it doesn’t 9/10 this plan will save you or give you confidence going forward. </a:t>
            </a:r>
          </a:p>
          <a:p>
            <a:endParaRPr lang="en-US"/>
          </a:p>
          <a:p>
            <a:r>
              <a:rPr lang="en-US"/>
              <a:t>Finally understand that while 100% is challenging if not impossible its always the best outlook to have and when I say 100% I don’t mean “100% of what your organization defines as required I mean 100% of Microsoft patches. Because that’s the scenario that Microsoft tests. </a:t>
            </a:r>
          </a:p>
        </p:txBody>
      </p:sp>
      <p:sp>
        <p:nvSpPr>
          <p:cNvPr id="4" name="Slide Number Placeholder 3"/>
          <p:cNvSpPr>
            <a:spLocks noGrp="1"/>
          </p:cNvSpPr>
          <p:nvPr>
            <p:ph type="sldNum" sz="quarter" idx="5"/>
          </p:nvPr>
        </p:nvSpPr>
        <p:spPr/>
        <p:txBody>
          <a:bodyPr/>
          <a:lstStyle/>
          <a:p>
            <a:fld id="{4921483B-A239-DE47-9232-DB1B2FACFBEA}" type="slidenum">
              <a:rPr lang="nb-NO" smtClean="0"/>
              <a:t>5</a:t>
            </a:fld>
            <a:endParaRPr lang="nb-NO"/>
          </a:p>
        </p:txBody>
      </p:sp>
    </p:spTree>
    <p:extLst>
      <p:ext uri="{BB962C8B-B14F-4D97-AF65-F5344CB8AC3E}">
        <p14:creationId xmlns:p14="http://schemas.microsoft.com/office/powerpoint/2010/main" val="25351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successfully do something that </a:t>
            </a:r>
            <a:r>
              <a:rPr lang="en-US" err="1"/>
              <a:t>wever</a:t>
            </a:r>
            <a:r>
              <a:rPr lang="en-US"/>
              <a:t> really plan to finish? And I say it this way because that’s the real hidden truth of patching. There is no “Finish” line in site for it. It will always be an ongoing moving target project/workflow. In fact it’s probably the most dynamic long running “upgrade” your organization will have and we’ve all just forgotten about it. So how do we “close the loop” and how do we plan make it so that the very limited number of resources we have can account for all of this?</a:t>
            </a:r>
          </a:p>
          <a:p>
            <a:endParaRPr lang="en-US"/>
          </a:p>
          <a:p>
            <a:r>
              <a:rPr lang="en-US"/>
              <a:t>Well as everything in Configuration Manager does we start with collections. We need to create structured collections that are going to have meaningful names and types. </a:t>
            </a:r>
          </a:p>
          <a:p>
            <a:endParaRPr lang="en-US"/>
          </a:p>
          <a:p>
            <a:r>
              <a:rPr lang="en-US"/>
              <a:t>We need to create Automatic Deployment Rules, and we need to decide on how many of them we need - and for those of you going “please tell use that – don’t worry we get to that later. Finally how in the world do we run and maintain them? </a:t>
            </a:r>
          </a:p>
          <a:p>
            <a:endParaRPr lang="en-US"/>
          </a:p>
          <a:p>
            <a:r>
              <a:rPr lang="en-US"/>
              <a:t>What about Software Update Content – How do we account for the massive size of content? </a:t>
            </a:r>
          </a:p>
          <a:p>
            <a:endParaRPr lang="en-US"/>
          </a:p>
          <a:p>
            <a:r>
              <a:rPr lang="en-US"/>
              <a:t>And last but not least how do we prove that we don’t suck? That we actually did our job. </a:t>
            </a:r>
          </a:p>
        </p:txBody>
      </p:sp>
      <p:sp>
        <p:nvSpPr>
          <p:cNvPr id="4" name="Slide Number Placeholder 3"/>
          <p:cNvSpPr>
            <a:spLocks noGrp="1"/>
          </p:cNvSpPr>
          <p:nvPr>
            <p:ph type="sldNum" sz="quarter" idx="5"/>
          </p:nvPr>
        </p:nvSpPr>
        <p:spPr/>
        <p:txBody>
          <a:bodyPr/>
          <a:lstStyle/>
          <a:p>
            <a:fld id="{4921483B-A239-DE47-9232-DB1B2FACFBEA}" type="slidenum">
              <a:rPr lang="nb-NO" smtClean="0"/>
              <a:t>6</a:t>
            </a:fld>
            <a:endParaRPr lang="nb-NO"/>
          </a:p>
        </p:txBody>
      </p:sp>
    </p:spTree>
    <p:extLst>
      <p:ext uri="{BB962C8B-B14F-4D97-AF65-F5344CB8AC3E}">
        <p14:creationId xmlns:p14="http://schemas.microsoft.com/office/powerpoint/2010/main" val="189188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think Collection structure is probably one of the easiest parts of this puzzle to solve, if you are willing to embrace true naming standards in configuration manager. The way I typically create them is I create a master key for all of the collections related to software updates. </a:t>
            </a:r>
          </a:p>
          <a:p>
            <a:endParaRPr lang="en-US"/>
          </a:p>
          <a:p>
            <a:r>
              <a:rPr lang="en-US"/>
              <a:t>“SUM”</a:t>
            </a:r>
          </a:p>
          <a:p>
            <a:r>
              <a:rPr lang="en-US"/>
              <a:t>“MAINT” </a:t>
            </a:r>
          </a:p>
          <a:p>
            <a:endParaRPr lang="en-US"/>
          </a:p>
        </p:txBody>
      </p:sp>
      <p:sp>
        <p:nvSpPr>
          <p:cNvPr id="4" name="Slide Number Placeholder 3"/>
          <p:cNvSpPr>
            <a:spLocks noGrp="1"/>
          </p:cNvSpPr>
          <p:nvPr>
            <p:ph type="sldNum" sz="quarter" idx="5"/>
          </p:nvPr>
        </p:nvSpPr>
        <p:spPr/>
        <p:txBody>
          <a:bodyPr/>
          <a:lstStyle/>
          <a:p>
            <a:fld id="{4921483B-A239-DE47-9232-DB1B2FACFBEA}" type="slidenum">
              <a:rPr lang="nb-NO" smtClean="0"/>
              <a:t>7</a:t>
            </a:fld>
            <a:endParaRPr lang="nb-NO"/>
          </a:p>
        </p:txBody>
      </p:sp>
    </p:spTree>
    <p:extLst>
      <p:ext uri="{BB962C8B-B14F-4D97-AF65-F5344CB8AC3E}">
        <p14:creationId xmlns:p14="http://schemas.microsoft.com/office/powerpoint/2010/main" val="296696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1483B-A239-DE47-9232-DB1B2FACFBEA}" type="slidenum">
              <a:rPr lang="nb-NO" smtClean="0"/>
              <a:t>8</a:t>
            </a:fld>
            <a:endParaRPr lang="nb-NO"/>
          </a:p>
        </p:txBody>
      </p:sp>
    </p:spTree>
    <p:extLst>
      <p:ext uri="{BB962C8B-B14F-4D97-AF65-F5344CB8AC3E}">
        <p14:creationId xmlns:p14="http://schemas.microsoft.com/office/powerpoint/2010/main" val="3488350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1483B-A239-DE47-9232-DB1B2FACFBEA}" type="slidenum">
              <a:rPr lang="nb-NO" smtClean="0"/>
              <a:t>10</a:t>
            </a:fld>
            <a:endParaRPr lang="nb-NO"/>
          </a:p>
        </p:txBody>
      </p:sp>
    </p:spTree>
    <p:extLst>
      <p:ext uri="{BB962C8B-B14F-4D97-AF65-F5344CB8AC3E}">
        <p14:creationId xmlns:p14="http://schemas.microsoft.com/office/powerpoint/2010/main" val="1268872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Bildobjekt 13" descr="En bild som visar vit, man, plan, rum&#10;&#10;Automatiskt genererad beskrivning">
            <a:extLst>
              <a:ext uri="{FF2B5EF4-FFF2-40B4-BE49-F238E27FC236}">
                <a16:creationId xmlns:a16="http://schemas.microsoft.com/office/drawing/2014/main" id="{6ABDF4D4-53ED-4430-8E25-A2E726251773}"/>
              </a:ext>
            </a:extLst>
          </p:cNvPr>
          <p:cNvPicPr>
            <a:picLocks noChangeAspect="1"/>
          </p:cNvPicPr>
          <p:nvPr userDrawn="1"/>
        </p:nvPicPr>
        <p:blipFill rotWithShape="1">
          <a:blip r:embed="rId2"/>
          <a:srcRect t="10758"/>
          <a:stretch/>
        </p:blipFill>
        <p:spPr>
          <a:xfrm>
            <a:off x="0" y="-1"/>
            <a:ext cx="12192000" cy="6337139"/>
          </a:xfrm>
          <a:prstGeom prst="rect">
            <a:avLst/>
          </a:prstGeom>
        </p:spPr>
      </p:pic>
      <p:pic>
        <p:nvPicPr>
          <p:cNvPr id="4" name="Bildobjekt 9" descr="En bild som visar ritning&#10;&#10;Automatiskt genererad beskrivning">
            <a:extLst>
              <a:ext uri="{FF2B5EF4-FFF2-40B4-BE49-F238E27FC236}">
                <a16:creationId xmlns:a16="http://schemas.microsoft.com/office/drawing/2014/main" id="{D2E53A38-687B-481B-9974-F3231AC51572}"/>
              </a:ext>
            </a:extLst>
          </p:cNvPr>
          <p:cNvPicPr>
            <a:picLocks noChangeAspect="1"/>
          </p:cNvPicPr>
          <p:nvPr userDrawn="1"/>
        </p:nvPicPr>
        <p:blipFill>
          <a:blip r:embed="rId3"/>
          <a:stretch>
            <a:fillRect/>
          </a:stretch>
        </p:blipFill>
        <p:spPr>
          <a:xfrm>
            <a:off x="2741876" y="1605137"/>
            <a:ext cx="6708249" cy="1921433"/>
          </a:xfrm>
          <a:prstGeom prst="rect">
            <a:avLst/>
          </a:prstGeom>
        </p:spPr>
      </p:pic>
      <p:sp>
        <p:nvSpPr>
          <p:cNvPr id="6" name="Rektangel 2">
            <a:extLst>
              <a:ext uri="{FF2B5EF4-FFF2-40B4-BE49-F238E27FC236}">
                <a16:creationId xmlns:a16="http://schemas.microsoft.com/office/drawing/2014/main" id="{8F128EB5-036E-402A-821F-BB7EDC747514}"/>
              </a:ext>
            </a:extLst>
          </p:cNvPr>
          <p:cNvSpPr/>
          <p:nvPr userDrawn="1"/>
        </p:nvSpPr>
        <p:spPr>
          <a:xfrm>
            <a:off x="-4" y="-2666"/>
            <a:ext cx="12192000" cy="6122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objekt 16" descr="En bild som visar ritning&#10;&#10;Automatiskt genererad beskrivning">
            <a:extLst>
              <a:ext uri="{FF2B5EF4-FFF2-40B4-BE49-F238E27FC236}">
                <a16:creationId xmlns:a16="http://schemas.microsoft.com/office/drawing/2014/main" id="{F502364A-5CA0-45A2-9C80-12F1AFEEF5E6}"/>
              </a:ext>
            </a:extLst>
          </p:cNvPr>
          <p:cNvPicPr>
            <a:picLocks noChangeAspect="1"/>
          </p:cNvPicPr>
          <p:nvPr userDrawn="1"/>
        </p:nvPicPr>
        <p:blipFill rotWithShape="1">
          <a:blip r:embed="rId4"/>
          <a:srcRect t="41856" b="41773"/>
          <a:stretch/>
        </p:blipFill>
        <p:spPr>
          <a:xfrm>
            <a:off x="5411867" y="191468"/>
            <a:ext cx="1368236" cy="223998"/>
          </a:xfrm>
          <a:prstGeom prst="rect">
            <a:avLst/>
          </a:prstGeom>
        </p:spPr>
      </p:pic>
      <p:sp>
        <p:nvSpPr>
          <p:cNvPr id="8" name="Rektangel 7">
            <a:extLst>
              <a:ext uri="{FF2B5EF4-FFF2-40B4-BE49-F238E27FC236}">
                <a16:creationId xmlns:a16="http://schemas.microsoft.com/office/drawing/2014/main" id="{A8362AD0-5DA3-4A07-92F3-71D06ACDDE10}"/>
              </a:ext>
            </a:extLst>
          </p:cNvPr>
          <p:cNvSpPr/>
          <p:nvPr userDrawn="1"/>
        </p:nvSpPr>
        <p:spPr>
          <a:xfrm>
            <a:off x="0" y="6387741"/>
            <a:ext cx="12192000" cy="470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 name="Rak 4">
            <a:extLst>
              <a:ext uri="{FF2B5EF4-FFF2-40B4-BE49-F238E27FC236}">
                <a16:creationId xmlns:a16="http://schemas.microsoft.com/office/drawing/2014/main" id="{E78F1E5C-EBBD-4195-8A78-9A424954DCFF}"/>
              </a:ext>
            </a:extLst>
          </p:cNvPr>
          <p:cNvCxnSpPr/>
          <p:nvPr userDrawn="1"/>
        </p:nvCxnSpPr>
        <p:spPr>
          <a:xfrm>
            <a:off x="-4" y="609600"/>
            <a:ext cx="12192004" cy="0"/>
          </a:xfrm>
          <a:prstGeom prst="line">
            <a:avLst/>
          </a:prstGeom>
          <a:ln w="28575">
            <a:solidFill>
              <a:srgbClr val="9C9DA1"/>
            </a:solidFill>
          </a:ln>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2A811662-C36C-431D-980A-8CD73B6FC804}"/>
              </a:ext>
            </a:extLst>
          </p:cNvPr>
          <p:cNvSpPr>
            <a:spLocks noGrp="1"/>
          </p:cNvSpPr>
          <p:nvPr>
            <p:ph type="body" sz="quarter" idx="10" hasCustomPrompt="1"/>
          </p:nvPr>
        </p:nvSpPr>
        <p:spPr>
          <a:xfrm>
            <a:off x="1537252" y="3770313"/>
            <a:ext cx="9250018" cy="914400"/>
          </a:xfrm>
          <a:prstGeom prst="rect">
            <a:avLst/>
          </a:prstGeom>
        </p:spPr>
        <p:txBody>
          <a:bodyPr/>
          <a:lstStyle>
            <a:lvl1pPr marL="0" indent="0" algn="ctr">
              <a:buNone/>
              <a:defRPr sz="2800">
                <a:solidFill>
                  <a:schemeClr val="bg1"/>
                </a:solidFill>
              </a:defRPr>
            </a:lvl1pPr>
          </a:lstStyle>
          <a:p>
            <a:pPr lvl="0"/>
            <a:r>
              <a:rPr lang="en-US" sz="2800"/>
              <a:t>TITLE OF SESSION</a:t>
            </a:r>
            <a:endParaRPr lang="en-US"/>
          </a:p>
        </p:txBody>
      </p:sp>
      <p:sp>
        <p:nvSpPr>
          <p:cNvPr id="19" name="Text Placeholder 18">
            <a:extLst>
              <a:ext uri="{FF2B5EF4-FFF2-40B4-BE49-F238E27FC236}">
                <a16:creationId xmlns:a16="http://schemas.microsoft.com/office/drawing/2014/main" id="{CE092219-121D-470F-AE26-CA327824AFEF}"/>
              </a:ext>
            </a:extLst>
          </p:cNvPr>
          <p:cNvSpPr>
            <a:spLocks noGrp="1"/>
          </p:cNvSpPr>
          <p:nvPr>
            <p:ph type="body" sz="quarter" idx="11" hasCustomPrompt="1"/>
          </p:nvPr>
        </p:nvSpPr>
        <p:spPr>
          <a:xfrm>
            <a:off x="1536700" y="5089525"/>
            <a:ext cx="3724275" cy="914400"/>
          </a:xfrm>
          <a:prstGeom prst="rect">
            <a:avLst/>
          </a:prstGeom>
        </p:spPr>
        <p:txBody>
          <a:bodyPr/>
          <a:lstStyle>
            <a:lvl1pPr marL="0" indent="0">
              <a:buNone/>
              <a:defRPr/>
            </a:lvl1pPr>
          </a:lstStyle>
          <a:p>
            <a:pPr lvl="0"/>
            <a:r>
              <a:rPr lang="en-US"/>
              <a:t>NAME</a:t>
            </a:r>
          </a:p>
          <a:p>
            <a:pPr lvl="0"/>
            <a:r>
              <a:rPr lang="en-US"/>
              <a:t>TITLE</a:t>
            </a:r>
          </a:p>
        </p:txBody>
      </p:sp>
      <p:sp>
        <p:nvSpPr>
          <p:cNvPr id="21" name="Text Placeholder 18">
            <a:extLst>
              <a:ext uri="{FF2B5EF4-FFF2-40B4-BE49-F238E27FC236}">
                <a16:creationId xmlns:a16="http://schemas.microsoft.com/office/drawing/2014/main" id="{C5CB7973-0855-453C-94A4-3DAF3F85240F}"/>
              </a:ext>
            </a:extLst>
          </p:cNvPr>
          <p:cNvSpPr>
            <a:spLocks noGrp="1"/>
          </p:cNvSpPr>
          <p:nvPr>
            <p:ph type="body" sz="quarter" idx="12" hasCustomPrompt="1"/>
          </p:nvPr>
        </p:nvSpPr>
        <p:spPr>
          <a:xfrm>
            <a:off x="7062995" y="5052101"/>
            <a:ext cx="3724275" cy="914400"/>
          </a:xfrm>
          <a:prstGeom prst="rect">
            <a:avLst/>
          </a:prstGeom>
        </p:spPr>
        <p:txBody>
          <a:bodyPr/>
          <a:lstStyle>
            <a:lvl1pPr marL="0" indent="0">
              <a:buNone/>
              <a:defRPr/>
            </a:lvl1pPr>
          </a:lstStyle>
          <a:p>
            <a:pPr lvl="0"/>
            <a:r>
              <a:rPr lang="en-US"/>
              <a:t>NAME</a:t>
            </a:r>
          </a:p>
          <a:p>
            <a:pPr lvl="0"/>
            <a:r>
              <a:rPr lang="en-US"/>
              <a:t>TITLE</a:t>
            </a:r>
          </a:p>
        </p:txBody>
      </p:sp>
    </p:spTree>
    <p:extLst>
      <p:ext uri="{BB962C8B-B14F-4D97-AF65-F5344CB8AC3E}">
        <p14:creationId xmlns:p14="http://schemas.microsoft.com/office/powerpoint/2010/main" val="1462326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Generic Slide Text Content">
    <p:spTree>
      <p:nvGrpSpPr>
        <p:cNvPr id="1" name=""/>
        <p:cNvGrpSpPr/>
        <p:nvPr/>
      </p:nvGrpSpPr>
      <p:grpSpPr>
        <a:xfrm>
          <a:off x="0" y="0"/>
          <a:ext cx="0" cy="0"/>
          <a:chOff x="0" y="0"/>
          <a:chExt cx="0" cy="0"/>
        </a:xfrm>
      </p:grpSpPr>
      <p:sp>
        <p:nvSpPr>
          <p:cNvPr id="2" name="Header 1"/>
          <p:cNvSpPr>
            <a:spLocks noGrp="1"/>
          </p:cNvSpPr>
          <p:nvPr>
            <p:ph type="title" hasCustomPrompt="1"/>
          </p:nvPr>
        </p:nvSpPr>
        <p:spPr>
          <a:xfrm>
            <a:off x="1097280" y="286603"/>
            <a:ext cx="10058400" cy="764431"/>
          </a:xfrm>
          <a:prstGeom prst="rect">
            <a:avLst/>
          </a:prstGeom>
        </p:spPr>
        <p:txBody>
          <a:bodyPr/>
          <a:lstStyle>
            <a:lvl1pPr>
              <a:defRPr/>
            </a:lvl1pPr>
          </a:lstStyle>
          <a:p>
            <a:r>
              <a:rPr lang="en-US"/>
              <a:t>Slide Title</a:t>
            </a:r>
          </a:p>
        </p:txBody>
      </p:sp>
      <p:sp>
        <p:nvSpPr>
          <p:cNvPr id="3" name="Text 2"/>
          <p:cNvSpPr>
            <a:spLocks noGrp="1"/>
          </p:cNvSpPr>
          <p:nvPr>
            <p:ph type="body" idx="1"/>
          </p:nvPr>
        </p:nvSpPr>
        <p:spPr>
          <a:xfrm>
            <a:off x="1097280" y="1208690"/>
            <a:ext cx="10058400" cy="4660404"/>
          </a:xfrm>
          <a:prstGeom prst="rect">
            <a:avLst/>
          </a:prstGeom>
        </p:spPr>
        <p:txBody>
          <a:bodyPr/>
          <a:lstStyle>
            <a:lvl1pPr marL="182563" indent="-365125">
              <a:buClr>
                <a:srgbClr val="F3A536"/>
              </a:buClr>
              <a:buSzPct val="150000"/>
              <a:buFont typeface="Courier New" panose="02070309020205020404" pitchFamily="49" charset="0"/>
              <a:buChar char="o"/>
              <a:defRPr sz="2800"/>
            </a:lvl1pPr>
            <a:lvl2pPr marL="514350" indent="-404813">
              <a:buClr>
                <a:srgbClr val="F3A536"/>
              </a:buClr>
              <a:buSzPct val="150000"/>
              <a:buFont typeface="Courier New" panose="02070309020205020404" pitchFamily="49" charset="0"/>
              <a:buChar char="o"/>
              <a:defRPr sz="2800"/>
            </a:lvl2pPr>
            <a:lvl3pPr marL="684213" indent="-390525">
              <a:buClr>
                <a:srgbClr val="F3A536"/>
              </a:buClr>
              <a:buSzPct val="150000"/>
              <a:buFont typeface="Courier New" panose="02070309020205020404" pitchFamily="49" charset="0"/>
              <a:buChar char="o"/>
              <a:defRPr sz="2800"/>
            </a:lvl3pPr>
            <a:lvl4pPr marL="914400" indent="-438150">
              <a:buClr>
                <a:srgbClr val="F3A536"/>
              </a:buClr>
              <a:buSzPct val="150000"/>
              <a:buFont typeface="Courier New" panose="02070309020205020404" pitchFamily="49" charset="0"/>
              <a:buChar char="o"/>
              <a:defRPr sz="2800"/>
            </a:lvl4pPr>
            <a:lvl5pPr marL="1030288" indent="-371475">
              <a:buClr>
                <a:srgbClr val="F3A536"/>
              </a:buClr>
              <a:buSzPct val="150000"/>
              <a:buFont typeface="Courier New" panose="02070309020205020404" pitchFamily="49" charset="0"/>
              <a:buChar char="o"/>
              <a:defRPr sz="28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3"/>
          <p:cNvSpPr>
            <a:spLocks noGrp="1"/>
          </p:cNvSpPr>
          <p:nvPr>
            <p:ph type="dt" sz="half" idx="10"/>
          </p:nvPr>
        </p:nvSpPr>
        <p:spPr/>
        <p:txBody>
          <a:bodyPr/>
          <a:lstStyle/>
          <a:p>
            <a:fld id="{C16525B2-4347-4F72-BAF7-76B19438D329}" type="datetimeFigureOut">
              <a:rPr lang="en-US" smtClean="0"/>
              <a:t>11/23/2019</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2848736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object 1">
            <a:extLst>
              <a:ext uri="{FF2B5EF4-FFF2-40B4-BE49-F238E27FC236}">
                <a16:creationId xmlns:a16="http://schemas.microsoft.com/office/drawing/2014/main" id="{D82F87D0-1C92-4FFB-8129-9D93AB93FA2A}"/>
              </a:ext>
            </a:extLst>
          </p:cNvPr>
          <p:cNvSpPr/>
          <p:nvPr userDrawn="1"/>
        </p:nvSpPr>
        <p:spPr>
          <a:xfrm>
            <a:off x="-134471" y="0"/>
            <a:ext cx="12326471" cy="6858000"/>
          </a:xfrm>
          <a:prstGeom prst="rect">
            <a:avLst/>
          </a:prstGeom>
          <a:blipFill>
            <a:blip r:embed="rId2" cstate="print"/>
            <a:stretch>
              <a:fillRect/>
            </a:stretch>
          </a:blipFill>
        </p:spPr>
        <p:txBody>
          <a:bodyPr wrap="square" lIns="0" tIns="0" rIns="0" bIns="0" rtlCol="0">
            <a:spAutoFit/>
          </a:bodyPr>
          <a:lstStyle/>
          <a:p>
            <a:endParaRPr/>
          </a:p>
        </p:txBody>
      </p:sp>
      <p:sp>
        <p:nvSpPr>
          <p:cNvPr id="6" name="Text Placeholder 5">
            <a:extLst>
              <a:ext uri="{FF2B5EF4-FFF2-40B4-BE49-F238E27FC236}">
                <a16:creationId xmlns:a16="http://schemas.microsoft.com/office/drawing/2014/main" id="{DD119514-CCC6-420A-A189-65821D9FE872}"/>
              </a:ext>
            </a:extLst>
          </p:cNvPr>
          <p:cNvSpPr>
            <a:spLocks noGrp="1"/>
          </p:cNvSpPr>
          <p:nvPr>
            <p:ph type="body" sz="quarter" idx="10"/>
          </p:nvPr>
        </p:nvSpPr>
        <p:spPr>
          <a:xfrm>
            <a:off x="1096963" y="3776664"/>
            <a:ext cx="9796462" cy="596554"/>
          </a:xfrm>
          <a:prstGeom prst="rect">
            <a:avLst/>
          </a:prstGeom>
        </p:spPr>
        <p:txBody>
          <a:bodyPr/>
          <a:lstStyle>
            <a:lvl1pPr marL="0" indent="0" algn="ctr">
              <a:buNone/>
              <a:defRPr sz="3200"/>
            </a:lvl1pPr>
          </a:lstStyle>
          <a:p>
            <a:pPr lvl="0"/>
            <a:endParaRPr lang="en-US"/>
          </a:p>
        </p:txBody>
      </p:sp>
    </p:spTree>
    <p:extLst>
      <p:ext uri="{BB962C8B-B14F-4D97-AF65-F5344CB8AC3E}">
        <p14:creationId xmlns:p14="http://schemas.microsoft.com/office/powerpoint/2010/main" val="1994749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l Presenter Inf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C26366-9E4C-4CC7-B665-A403C62A5169}"/>
              </a:ext>
            </a:extLst>
          </p:cNvPr>
          <p:cNvSpPr/>
          <p:nvPr userDrawn="1"/>
        </p:nvSpPr>
        <p:spPr>
          <a:xfrm>
            <a:off x="1200160" y="3257889"/>
            <a:ext cx="9955520" cy="878484"/>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4" name="Rectangle 3">
            <a:extLst>
              <a:ext uri="{FF2B5EF4-FFF2-40B4-BE49-F238E27FC236}">
                <a16:creationId xmlns:a16="http://schemas.microsoft.com/office/drawing/2014/main" id="{4524A790-FDEB-4C7F-8CC4-1E2396855A19}"/>
              </a:ext>
            </a:extLst>
          </p:cNvPr>
          <p:cNvSpPr/>
          <p:nvPr userDrawn="1"/>
        </p:nvSpPr>
        <p:spPr>
          <a:xfrm>
            <a:off x="1200160" y="2228496"/>
            <a:ext cx="9955520" cy="82213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AABF54DC-710A-41A1-975B-50D54E453D97}"/>
              </a:ext>
            </a:extLst>
          </p:cNvPr>
          <p:cNvSpPr/>
          <p:nvPr userDrawn="1"/>
        </p:nvSpPr>
        <p:spPr>
          <a:xfrm>
            <a:off x="1200159" y="1199103"/>
            <a:ext cx="9955520" cy="85810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latin typeface="Raleway" panose="020B0503030101060003" pitchFamily="34" charset="0"/>
            </a:endParaRPr>
          </a:p>
        </p:txBody>
      </p:sp>
      <p:pic>
        <p:nvPicPr>
          <p:cNvPr id="6" name="Picture 5">
            <a:extLst>
              <a:ext uri="{FF2B5EF4-FFF2-40B4-BE49-F238E27FC236}">
                <a16:creationId xmlns:a16="http://schemas.microsoft.com/office/drawing/2014/main" id="{BE0C3D07-6BDC-428F-BB88-978A41EBB461}"/>
              </a:ext>
            </a:extLst>
          </p:cNvPr>
          <p:cNvPicPr>
            <a:picLocks noChangeAspect="1"/>
          </p:cNvPicPr>
          <p:nvPr userDrawn="1"/>
        </p:nvPicPr>
        <p:blipFill>
          <a:blip r:embed="rId2"/>
          <a:stretch>
            <a:fillRect/>
          </a:stretch>
        </p:blipFill>
        <p:spPr>
          <a:xfrm>
            <a:off x="5706770" y="1315343"/>
            <a:ext cx="734445" cy="690251"/>
          </a:xfrm>
          <a:prstGeom prst="rect">
            <a:avLst/>
          </a:prstGeom>
        </p:spPr>
      </p:pic>
      <p:sp>
        <p:nvSpPr>
          <p:cNvPr id="7" name="Rectangle 6">
            <a:extLst>
              <a:ext uri="{FF2B5EF4-FFF2-40B4-BE49-F238E27FC236}">
                <a16:creationId xmlns:a16="http://schemas.microsoft.com/office/drawing/2014/main" id="{441993E9-D0F1-4F3E-8833-9263FE5CA574}"/>
              </a:ext>
            </a:extLst>
          </p:cNvPr>
          <p:cNvSpPr/>
          <p:nvPr userDrawn="1"/>
        </p:nvSpPr>
        <p:spPr>
          <a:xfrm>
            <a:off x="1200159" y="4316045"/>
            <a:ext cx="9955520" cy="84011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8" name="Graphic 7" descr="Trophy">
            <a:extLst>
              <a:ext uri="{FF2B5EF4-FFF2-40B4-BE49-F238E27FC236}">
                <a16:creationId xmlns:a16="http://schemas.microsoft.com/office/drawing/2014/main" id="{F249BBB1-E37E-4F03-BA0B-1E718E01FB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18844" y="4363249"/>
            <a:ext cx="966817" cy="767017"/>
          </a:xfrm>
          <a:prstGeom prst="rect">
            <a:avLst/>
          </a:prstGeom>
        </p:spPr>
      </p:pic>
      <p:sp>
        <p:nvSpPr>
          <p:cNvPr id="9" name="Rectangle 8">
            <a:extLst>
              <a:ext uri="{FF2B5EF4-FFF2-40B4-BE49-F238E27FC236}">
                <a16:creationId xmlns:a16="http://schemas.microsoft.com/office/drawing/2014/main" id="{2B263599-A263-4A17-AD2F-6933F52A7D0D}"/>
              </a:ext>
            </a:extLst>
          </p:cNvPr>
          <p:cNvSpPr/>
          <p:nvPr userDrawn="1"/>
        </p:nvSpPr>
        <p:spPr>
          <a:xfrm>
            <a:off x="1200159" y="5368239"/>
            <a:ext cx="9955520" cy="76838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p>
        </p:txBody>
      </p:sp>
      <p:pic>
        <p:nvPicPr>
          <p:cNvPr id="10" name="Graphic 9" descr="Pizza">
            <a:extLst>
              <a:ext uri="{FF2B5EF4-FFF2-40B4-BE49-F238E27FC236}">
                <a16:creationId xmlns:a16="http://schemas.microsoft.com/office/drawing/2014/main" id="{11EF04C2-2AE1-4FC8-A1D2-9F76C24C525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51368" y="5368239"/>
            <a:ext cx="889264" cy="717772"/>
          </a:xfrm>
          <a:prstGeom prst="rect">
            <a:avLst/>
          </a:prstGeom>
        </p:spPr>
      </p:pic>
      <p:pic>
        <p:nvPicPr>
          <p:cNvPr id="11" name="Content Placeholder 17" descr="A close up of a logo&#10;&#10;Description generated with very high confidence">
            <a:extLst>
              <a:ext uri="{FF2B5EF4-FFF2-40B4-BE49-F238E27FC236}">
                <a16:creationId xmlns:a16="http://schemas.microsoft.com/office/drawing/2014/main" id="{096E4F49-B05F-4EBD-B25D-45BC70E2A8E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5719833" y="2307221"/>
            <a:ext cx="708337" cy="690251"/>
          </a:xfrm>
          <a:prstGeom prst="rect">
            <a:avLst/>
          </a:prstGeom>
        </p:spPr>
      </p:pic>
      <p:sp>
        <p:nvSpPr>
          <p:cNvPr id="12" name="Title 1">
            <a:extLst>
              <a:ext uri="{FF2B5EF4-FFF2-40B4-BE49-F238E27FC236}">
                <a16:creationId xmlns:a16="http://schemas.microsoft.com/office/drawing/2014/main" id="{D78BD2CD-259C-4632-8D7C-4A3885BD9C8B}"/>
              </a:ext>
            </a:extLst>
          </p:cNvPr>
          <p:cNvSpPr txBox="1">
            <a:spLocks/>
          </p:cNvSpPr>
          <p:nvPr userDrawn="1"/>
        </p:nvSpPr>
        <p:spPr>
          <a:xfrm>
            <a:off x="1200160" y="286603"/>
            <a:ext cx="9955520" cy="745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400" kern="1200" spc="-50" baseline="0">
                <a:solidFill>
                  <a:schemeClr val="bg1">
                    <a:lumMod val="95000"/>
                  </a:schemeClr>
                </a:solidFill>
                <a:latin typeface="Raleway" panose="020B0503030101060003" pitchFamily="34" charset="0"/>
                <a:ea typeface="+mj-ea"/>
                <a:cs typeface="Segoe UI Light" panose="020B0502040204020203" pitchFamily="34" charset="0"/>
              </a:defRPr>
            </a:lvl1pPr>
          </a:lstStyle>
          <a:p>
            <a:pPr algn="ctr"/>
            <a:r>
              <a:rPr lang="sv-SE">
                <a:latin typeface="Raleway Medium" panose="020B0003030101060003" pitchFamily="34" charset="0"/>
              </a:rPr>
              <a:t>GET-EXPERTS</a:t>
            </a:r>
          </a:p>
        </p:txBody>
      </p:sp>
      <p:sp>
        <p:nvSpPr>
          <p:cNvPr id="13" name="TextBox 12">
            <a:extLst>
              <a:ext uri="{FF2B5EF4-FFF2-40B4-BE49-F238E27FC236}">
                <a16:creationId xmlns:a16="http://schemas.microsoft.com/office/drawing/2014/main" id="{5D315E1F-6C62-4082-91B5-1CC4C6AD73E3}"/>
              </a:ext>
            </a:extLst>
          </p:cNvPr>
          <p:cNvSpPr txBox="1"/>
          <p:nvPr userDrawn="1"/>
        </p:nvSpPr>
        <p:spPr>
          <a:xfrm>
            <a:off x="1203764" y="1384559"/>
            <a:ext cx="4293392"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PRESENTER1</a:t>
            </a:r>
          </a:p>
        </p:txBody>
      </p:sp>
      <p:sp>
        <p:nvSpPr>
          <p:cNvPr id="14" name="TextBox 13">
            <a:extLst>
              <a:ext uri="{FF2B5EF4-FFF2-40B4-BE49-F238E27FC236}">
                <a16:creationId xmlns:a16="http://schemas.microsoft.com/office/drawing/2014/main" id="{FD61E787-CCA8-4E8B-BA3D-648E7E5CEA58}"/>
              </a:ext>
            </a:extLst>
          </p:cNvPr>
          <p:cNvSpPr txBox="1"/>
          <p:nvPr userDrawn="1"/>
        </p:nvSpPr>
        <p:spPr>
          <a:xfrm>
            <a:off x="1200534" y="2478226"/>
            <a:ext cx="4293392"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@Presenter1</a:t>
            </a:r>
          </a:p>
        </p:txBody>
      </p:sp>
      <p:sp>
        <p:nvSpPr>
          <p:cNvPr id="15" name="TextBox 14">
            <a:extLst>
              <a:ext uri="{FF2B5EF4-FFF2-40B4-BE49-F238E27FC236}">
                <a16:creationId xmlns:a16="http://schemas.microsoft.com/office/drawing/2014/main" id="{B8C333A8-F52F-41B7-AEA1-222D6CCFF076}"/>
              </a:ext>
            </a:extLst>
          </p:cNvPr>
          <p:cNvSpPr txBox="1"/>
          <p:nvPr userDrawn="1"/>
        </p:nvSpPr>
        <p:spPr>
          <a:xfrm>
            <a:off x="6707349" y="1391743"/>
            <a:ext cx="4448331"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PRESENTER2</a:t>
            </a:r>
          </a:p>
        </p:txBody>
      </p:sp>
      <p:sp>
        <p:nvSpPr>
          <p:cNvPr id="16" name="TextBox 15">
            <a:extLst>
              <a:ext uri="{FF2B5EF4-FFF2-40B4-BE49-F238E27FC236}">
                <a16:creationId xmlns:a16="http://schemas.microsoft.com/office/drawing/2014/main" id="{B5226867-B36C-4050-921A-90B4B8394EA2}"/>
              </a:ext>
            </a:extLst>
          </p:cNvPr>
          <p:cNvSpPr txBox="1"/>
          <p:nvPr userDrawn="1"/>
        </p:nvSpPr>
        <p:spPr>
          <a:xfrm>
            <a:off x="6707351" y="2483584"/>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@Presenter2</a:t>
            </a:r>
          </a:p>
        </p:txBody>
      </p:sp>
      <p:sp>
        <p:nvSpPr>
          <p:cNvPr id="17" name="TextBox 16">
            <a:extLst>
              <a:ext uri="{FF2B5EF4-FFF2-40B4-BE49-F238E27FC236}">
                <a16:creationId xmlns:a16="http://schemas.microsoft.com/office/drawing/2014/main" id="{D7BEF383-48BE-48E8-BE4E-126B5A1F184D}"/>
              </a:ext>
            </a:extLst>
          </p:cNvPr>
          <p:cNvSpPr txBox="1"/>
          <p:nvPr userDrawn="1"/>
        </p:nvSpPr>
        <p:spPr>
          <a:xfrm>
            <a:off x="1203748" y="3504641"/>
            <a:ext cx="432216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Presenter1@truesec.com</a:t>
            </a:r>
          </a:p>
        </p:txBody>
      </p:sp>
      <p:sp>
        <p:nvSpPr>
          <p:cNvPr id="18" name="TextBox 17">
            <a:extLst>
              <a:ext uri="{FF2B5EF4-FFF2-40B4-BE49-F238E27FC236}">
                <a16:creationId xmlns:a16="http://schemas.microsoft.com/office/drawing/2014/main" id="{3B3CF507-7F57-4B17-8221-B9AE3BA8B688}"/>
              </a:ext>
            </a:extLst>
          </p:cNvPr>
          <p:cNvSpPr txBox="1"/>
          <p:nvPr userDrawn="1"/>
        </p:nvSpPr>
        <p:spPr>
          <a:xfrm>
            <a:off x="1203765" y="4536651"/>
            <a:ext cx="429339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MVP - Maybe</a:t>
            </a:r>
          </a:p>
        </p:txBody>
      </p:sp>
      <p:sp>
        <p:nvSpPr>
          <p:cNvPr id="19" name="TextBox 18">
            <a:extLst>
              <a:ext uri="{FF2B5EF4-FFF2-40B4-BE49-F238E27FC236}">
                <a16:creationId xmlns:a16="http://schemas.microsoft.com/office/drawing/2014/main" id="{52895AEF-4ABD-4479-809D-FD90FC982A98}"/>
              </a:ext>
            </a:extLst>
          </p:cNvPr>
          <p:cNvSpPr txBox="1"/>
          <p:nvPr userDrawn="1"/>
        </p:nvSpPr>
        <p:spPr>
          <a:xfrm>
            <a:off x="6707350" y="4559816"/>
            <a:ext cx="444833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Short Human</a:t>
            </a:r>
          </a:p>
        </p:txBody>
      </p:sp>
      <p:sp>
        <p:nvSpPr>
          <p:cNvPr id="20" name="TextBox 19">
            <a:extLst>
              <a:ext uri="{FF2B5EF4-FFF2-40B4-BE49-F238E27FC236}">
                <a16:creationId xmlns:a16="http://schemas.microsoft.com/office/drawing/2014/main" id="{166ED5E6-8F42-46AA-A900-9B668998EB12}"/>
              </a:ext>
            </a:extLst>
          </p:cNvPr>
          <p:cNvSpPr txBox="1"/>
          <p:nvPr userDrawn="1"/>
        </p:nvSpPr>
        <p:spPr>
          <a:xfrm>
            <a:off x="1203766" y="5567767"/>
            <a:ext cx="429016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Likes Food?</a:t>
            </a:r>
          </a:p>
        </p:txBody>
      </p:sp>
      <p:sp>
        <p:nvSpPr>
          <p:cNvPr id="21" name="TextBox 20">
            <a:extLst>
              <a:ext uri="{FF2B5EF4-FFF2-40B4-BE49-F238E27FC236}">
                <a16:creationId xmlns:a16="http://schemas.microsoft.com/office/drawing/2014/main" id="{03F6B0BC-D72B-4865-B4AE-CF4C90A46C5F}"/>
              </a:ext>
            </a:extLst>
          </p:cNvPr>
          <p:cNvSpPr txBox="1"/>
          <p:nvPr userDrawn="1"/>
        </p:nvSpPr>
        <p:spPr>
          <a:xfrm>
            <a:off x="6698073" y="5567767"/>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Likes Food</a:t>
            </a:r>
          </a:p>
        </p:txBody>
      </p:sp>
      <p:sp>
        <p:nvSpPr>
          <p:cNvPr id="22" name="TextBox 21">
            <a:extLst>
              <a:ext uri="{FF2B5EF4-FFF2-40B4-BE49-F238E27FC236}">
                <a16:creationId xmlns:a16="http://schemas.microsoft.com/office/drawing/2014/main" id="{989155CC-8390-4318-8ECE-F838146DEC47}"/>
              </a:ext>
            </a:extLst>
          </p:cNvPr>
          <p:cNvSpPr txBox="1"/>
          <p:nvPr userDrawn="1"/>
        </p:nvSpPr>
        <p:spPr>
          <a:xfrm>
            <a:off x="6699674" y="3472548"/>
            <a:ext cx="445600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Presenter2@truesec.com</a:t>
            </a:r>
          </a:p>
        </p:txBody>
      </p:sp>
      <p:pic>
        <p:nvPicPr>
          <p:cNvPr id="23" name="Bildobjekt 22">
            <a:extLst>
              <a:ext uri="{FF2B5EF4-FFF2-40B4-BE49-F238E27FC236}">
                <a16:creationId xmlns:a16="http://schemas.microsoft.com/office/drawing/2014/main" id="{074F76D7-6C57-4377-AAF8-EFF3CB0C7093}"/>
              </a:ext>
            </a:extLst>
          </p:cNvPr>
          <p:cNvPicPr>
            <a:picLocks noChangeAspect="1"/>
          </p:cNvPicPr>
          <p:nvPr userDrawn="1"/>
        </p:nvPicPr>
        <p:blipFill>
          <a:blip r:embed="rId8"/>
          <a:stretch>
            <a:fillRect/>
          </a:stretch>
        </p:blipFill>
        <p:spPr>
          <a:xfrm>
            <a:off x="5677451" y="3278582"/>
            <a:ext cx="837097" cy="837097"/>
          </a:xfrm>
          <a:prstGeom prst="rect">
            <a:avLst/>
          </a:prstGeom>
        </p:spPr>
      </p:pic>
    </p:spTree>
    <p:extLst>
      <p:ext uri="{BB962C8B-B14F-4D97-AF65-F5344CB8AC3E}">
        <p14:creationId xmlns:p14="http://schemas.microsoft.com/office/powerpoint/2010/main" val="4275460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ual Presenter Info Oran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8BD2CD-259C-4632-8D7C-4A3885BD9C8B}"/>
              </a:ext>
            </a:extLst>
          </p:cNvPr>
          <p:cNvSpPr txBox="1">
            <a:spLocks/>
          </p:cNvSpPr>
          <p:nvPr userDrawn="1"/>
        </p:nvSpPr>
        <p:spPr>
          <a:xfrm>
            <a:off x="1200160" y="286603"/>
            <a:ext cx="9955520" cy="745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400" kern="1200" spc="-50" baseline="0">
                <a:solidFill>
                  <a:schemeClr val="bg1">
                    <a:lumMod val="95000"/>
                  </a:schemeClr>
                </a:solidFill>
                <a:latin typeface="Raleway" panose="020B0503030101060003" pitchFamily="34" charset="0"/>
                <a:ea typeface="+mj-ea"/>
                <a:cs typeface="Segoe UI Light" panose="020B0502040204020203" pitchFamily="34" charset="0"/>
              </a:defRPr>
            </a:lvl1pPr>
          </a:lstStyle>
          <a:p>
            <a:pPr algn="ctr"/>
            <a:r>
              <a:rPr lang="sv-SE">
                <a:latin typeface="Raleway Medium" panose="020B0003030101060003" pitchFamily="34" charset="0"/>
              </a:rPr>
              <a:t>GET-EXPERTS</a:t>
            </a:r>
          </a:p>
        </p:txBody>
      </p:sp>
      <p:sp>
        <p:nvSpPr>
          <p:cNvPr id="24" name="Rectangle 23">
            <a:extLst>
              <a:ext uri="{FF2B5EF4-FFF2-40B4-BE49-F238E27FC236}">
                <a16:creationId xmlns:a16="http://schemas.microsoft.com/office/drawing/2014/main" id="{84F21CFE-13C3-4E0D-B917-F24FF0C8A229}"/>
              </a:ext>
            </a:extLst>
          </p:cNvPr>
          <p:cNvSpPr/>
          <p:nvPr userDrawn="1"/>
        </p:nvSpPr>
        <p:spPr>
          <a:xfrm>
            <a:off x="1200160" y="3257889"/>
            <a:ext cx="9955520" cy="878484"/>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5" name="Rectangle 24">
            <a:extLst>
              <a:ext uri="{FF2B5EF4-FFF2-40B4-BE49-F238E27FC236}">
                <a16:creationId xmlns:a16="http://schemas.microsoft.com/office/drawing/2014/main" id="{EB98740A-1E22-41E0-94C2-FE3A0A362483}"/>
              </a:ext>
            </a:extLst>
          </p:cNvPr>
          <p:cNvSpPr/>
          <p:nvPr userDrawn="1"/>
        </p:nvSpPr>
        <p:spPr>
          <a:xfrm>
            <a:off x="1200160" y="2228496"/>
            <a:ext cx="9955520" cy="822131"/>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6" name="Rectangle 25">
            <a:extLst>
              <a:ext uri="{FF2B5EF4-FFF2-40B4-BE49-F238E27FC236}">
                <a16:creationId xmlns:a16="http://schemas.microsoft.com/office/drawing/2014/main" id="{2F76195F-B459-4DB5-8D6E-2FAD979DE5E4}"/>
              </a:ext>
            </a:extLst>
          </p:cNvPr>
          <p:cNvSpPr/>
          <p:nvPr userDrawn="1"/>
        </p:nvSpPr>
        <p:spPr>
          <a:xfrm>
            <a:off x="1200159" y="1199103"/>
            <a:ext cx="9955520" cy="858101"/>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latin typeface="Raleway" panose="020B0503030101060003" pitchFamily="34" charset="0"/>
            </a:endParaRPr>
          </a:p>
        </p:txBody>
      </p:sp>
      <p:pic>
        <p:nvPicPr>
          <p:cNvPr id="27" name="Picture 26">
            <a:extLst>
              <a:ext uri="{FF2B5EF4-FFF2-40B4-BE49-F238E27FC236}">
                <a16:creationId xmlns:a16="http://schemas.microsoft.com/office/drawing/2014/main" id="{3449E1EB-5770-4C50-B3D8-828CAC70EC1B}"/>
              </a:ext>
            </a:extLst>
          </p:cNvPr>
          <p:cNvPicPr>
            <a:picLocks noChangeAspect="1"/>
          </p:cNvPicPr>
          <p:nvPr userDrawn="1"/>
        </p:nvPicPr>
        <p:blipFill>
          <a:blip r:embed="rId2"/>
          <a:stretch>
            <a:fillRect/>
          </a:stretch>
        </p:blipFill>
        <p:spPr>
          <a:xfrm>
            <a:off x="5704941" y="1317209"/>
            <a:ext cx="736274" cy="690251"/>
          </a:xfrm>
          <a:prstGeom prst="rect">
            <a:avLst/>
          </a:prstGeom>
        </p:spPr>
      </p:pic>
      <p:sp>
        <p:nvSpPr>
          <p:cNvPr id="28" name="Rectangle 27">
            <a:extLst>
              <a:ext uri="{FF2B5EF4-FFF2-40B4-BE49-F238E27FC236}">
                <a16:creationId xmlns:a16="http://schemas.microsoft.com/office/drawing/2014/main" id="{307EF8FB-C95D-4BD6-AF51-1DA992FB1ACD}"/>
              </a:ext>
            </a:extLst>
          </p:cNvPr>
          <p:cNvSpPr/>
          <p:nvPr userDrawn="1"/>
        </p:nvSpPr>
        <p:spPr>
          <a:xfrm>
            <a:off x="1200159" y="4316045"/>
            <a:ext cx="9955520" cy="840119"/>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29" name="Graphic 28" descr="Trophy">
            <a:extLst>
              <a:ext uri="{FF2B5EF4-FFF2-40B4-BE49-F238E27FC236}">
                <a16:creationId xmlns:a16="http://schemas.microsoft.com/office/drawing/2014/main" id="{1A1E3A51-2530-4BDD-90AB-8A883E43D73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18844" y="4363249"/>
            <a:ext cx="966817" cy="767017"/>
          </a:xfrm>
          <a:prstGeom prst="rect">
            <a:avLst/>
          </a:prstGeom>
        </p:spPr>
      </p:pic>
      <p:sp>
        <p:nvSpPr>
          <p:cNvPr id="30" name="Rectangle 29">
            <a:extLst>
              <a:ext uri="{FF2B5EF4-FFF2-40B4-BE49-F238E27FC236}">
                <a16:creationId xmlns:a16="http://schemas.microsoft.com/office/drawing/2014/main" id="{2F108479-D9A4-468F-A854-AEB1D999A81E}"/>
              </a:ext>
            </a:extLst>
          </p:cNvPr>
          <p:cNvSpPr/>
          <p:nvPr userDrawn="1"/>
        </p:nvSpPr>
        <p:spPr>
          <a:xfrm>
            <a:off x="1200159" y="5368239"/>
            <a:ext cx="9955520" cy="768389"/>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p>
        </p:txBody>
      </p:sp>
      <p:pic>
        <p:nvPicPr>
          <p:cNvPr id="31" name="Graphic 30" descr="Pizza">
            <a:extLst>
              <a:ext uri="{FF2B5EF4-FFF2-40B4-BE49-F238E27FC236}">
                <a16:creationId xmlns:a16="http://schemas.microsoft.com/office/drawing/2014/main" id="{CEDCD569-2642-4A0B-A692-63D774054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51368" y="5368239"/>
            <a:ext cx="889264" cy="717772"/>
          </a:xfrm>
          <a:prstGeom prst="rect">
            <a:avLst/>
          </a:prstGeom>
        </p:spPr>
      </p:pic>
      <p:pic>
        <p:nvPicPr>
          <p:cNvPr id="32" name="Content Placeholder 17" descr="A close up of a logo&#10;&#10;Description generated with very high confidence">
            <a:extLst>
              <a:ext uri="{FF2B5EF4-FFF2-40B4-BE49-F238E27FC236}">
                <a16:creationId xmlns:a16="http://schemas.microsoft.com/office/drawing/2014/main" id="{9B05C703-3206-42A2-AF9E-EF7DB0758316}"/>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5719833" y="2307221"/>
            <a:ext cx="708337" cy="690251"/>
          </a:xfrm>
          <a:prstGeom prst="rect">
            <a:avLst/>
          </a:prstGeom>
        </p:spPr>
      </p:pic>
      <p:sp>
        <p:nvSpPr>
          <p:cNvPr id="33" name="TextBox 32">
            <a:extLst>
              <a:ext uri="{FF2B5EF4-FFF2-40B4-BE49-F238E27FC236}">
                <a16:creationId xmlns:a16="http://schemas.microsoft.com/office/drawing/2014/main" id="{C30E5910-47B6-457F-B7F1-12947D593D0D}"/>
              </a:ext>
            </a:extLst>
          </p:cNvPr>
          <p:cNvSpPr txBox="1"/>
          <p:nvPr userDrawn="1"/>
        </p:nvSpPr>
        <p:spPr>
          <a:xfrm>
            <a:off x="1203764" y="1384559"/>
            <a:ext cx="4293392"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PRESENTER1</a:t>
            </a:r>
          </a:p>
        </p:txBody>
      </p:sp>
      <p:sp>
        <p:nvSpPr>
          <p:cNvPr id="34" name="TextBox 33">
            <a:extLst>
              <a:ext uri="{FF2B5EF4-FFF2-40B4-BE49-F238E27FC236}">
                <a16:creationId xmlns:a16="http://schemas.microsoft.com/office/drawing/2014/main" id="{39960590-68AA-44C0-A6C0-EE92168F93BD}"/>
              </a:ext>
            </a:extLst>
          </p:cNvPr>
          <p:cNvSpPr txBox="1"/>
          <p:nvPr userDrawn="1"/>
        </p:nvSpPr>
        <p:spPr>
          <a:xfrm>
            <a:off x="1200534" y="2478226"/>
            <a:ext cx="4293392"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@Presenter1</a:t>
            </a:r>
          </a:p>
        </p:txBody>
      </p:sp>
      <p:sp>
        <p:nvSpPr>
          <p:cNvPr id="35" name="TextBox 34">
            <a:extLst>
              <a:ext uri="{FF2B5EF4-FFF2-40B4-BE49-F238E27FC236}">
                <a16:creationId xmlns:a16="http://schemas.microsoft.com/office/drawing/2014/main" id="{F2AD5415-361D-4BBF-B7D0-C8015DE2BCB2}"/>
              </a:ext>
            </a:extLst>
          </p:cNvPr>
          <p:cNvSpPr txBox="1"/>
          <p:nvPr userDrawn="1"/>
        </p:nvSpPr>
        <p:spPr>
          <a:xfrm>
            <a:off x="6707349" y="1391743"/>
            <a:ext cx="4448331"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PRESENTER2</a:t>
            </a:r>
          </a:p>
        </p:txBody>
      </p:sp>
      <p:sp>
        <p:nvSpPr>
          <p:cNvPr id="36" name="TextBox 35">
            <a:extLst>
              <a:ext uri="{FF2B5EF4-FFF2-40B4-BE49-F238E27FC236}">
                <a16:creationId xmlns:a16="http://schemas.microsoft.com/office/drawing/2014/main" id="{074E0F26-C238-4D79-9983-0A96A7133A13}"/>
              </a:ext>
            </a:extLst>
          </p:cNvPr>
          <p:cNvSpPr txBox="1"/>
          <p:nvPr userDrawn="1"/>
        </p:nvSpPr>
        <p:spPr>
          <a:xfrm>
            <a:off x="6707351" y="2483584"/>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@Presenter2</a:t>
            </a:r>
          </a:p>
        </p:txBody>
      </p:sp>
      <p:sp>
        <p:nvSpPr>
          <p:cNvPr id="37" name="TextBox 36">
            <a:extLst>
              <a:ext uri="{FF2B5EF4-FFF2-40B4-BE49-F238E27FC236}">
                <a16:creationId xmlns:a16="http://schemas.microsoft.com/office/drawing/2014/main" id="{E5DB1D6E-E0C5-4569-A425-94DCAE119C19}"/>
              </a:ext>
            </a:extLst>
          </p:cNvPr>
          <p:cNvSpPr txBox="1"/>
          <p:nvPr userDrawn="1"/>
        </p:nvSpPr>
        <p:spPr>
          <a:xfrm>
            <a:off x="1203748" y="3504641"/>
            <a:ext cx="432216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Presenter1@truesec.com</a:t>
            </a:r>
          </a:p>
        </p:txBody>
      </p:sp>
      <p:sp>
        <p:nvSpPr>
          <p:cNvPr id="38" name="TextBox 37">
            <a:extLst>
              <a:ext uri="{FF2B5EF4-FFF2-40B4-BE49-F238E27FC236}">
                <a16:creationId xmlns:a16="http://schemas.microsoft.com/office/drawing/2014/main" id="{F1FE3C4C-C8C7-44F7-870A-40DFB613DAAA}"/>
              </a:ext>
            </a:extLst>
          </p:cNvPr>
          <p:cNvSpPr txBox="1"/>
          <p:nvPr userDrawn="1"/>
        </p:nvSpPr>
        <p:spPr>
          <a:xfrm>
            <a:off x="1203765" y="4536651"/>
            <a:ext cx="429339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MVP - Maybe</a:t>
            </a:r>
          </a:p>
        </p:txBody>
      </p:sp>
      <p:sp>
        <p:nvSpPr>
          <p:cNvPr id="39" name="TextBox 38">
            <a:extLst>
              <a:ext uri="{FF2B5EF4-FFF2-40B4-BE49-F238E27FC236}">
                <a16:creationId xmlns:a16="http://schemas.microsoft.com/office/drawing/2014/main" id="{3F119457-D77D-45D5-ACA3-4E907C8FB5D5}"/>
              </a:ext>
            </a:extLst>
          </p:cNvPr>
          <p:cNvSpPr txBox="1"/>
          <p:nvPr userDrawn="1"/>
        </p:nvSpPr>
        <p:spPr>
          <a:xfrm>
            <a:off x="6707350" y="4559816"/>
            <a:ext cx="444833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Short Human</a:t>
            </a:r>
          </a:p>
        </p:txBody>
      </p:sp>
      <p:sp>
        <p:nvSpPr>
          <p:cNvPr id="40" name="TextBox 39">
            <a:extLst>
              <a:ext uri="{FF2B5EF4-FFF2-40B4-BE49-F238E27FC236}">
                <a16:creationId xmlns:a16="http://schemas.microsoft.com/office/drawing/2014/main" id="{E48D1BF0-0C5A-4311-AB57-F8F6BCD2C887}"/>
              </a:ext>
            </a:extLst>
          </p:cNvPr>
          <p:cNvSpPr txBox="1"/>
          <p:nvPr userDrawn="1"/>
        </p:nvSpPr>
        <p:spPr>
          <a:xfrm>
            <a:off x="1203766" y="5567767"/>
            <a:ext cx="429016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Likes Food?</a:t>
            </a:r>
          </a:p>
        </p:txBody>
      </p:sp>
      <p:sp>
        <p:nvSpPr>
          <p:cNvPr id="41" name="TextBox 40">
            <a:extLst>
              <a:ext uri="{FF2B5EF4-FFF2-40B4-BE49-F238E27FC236}">
                <a16:creationId xmlns:a16="http://schemas.microsoft.com/office/drawing/2014/main" id="{74E9967E-CC5E-450B-9A6F-9EE153F1103D}"/>
              </a:ext>
            </a:extLst>
          </p:cNvPr>
          <p:cNvSpPr txBox="1"/>
          <p:nvPr userDrawn="1"/>
        </p:nvSpPr>
        <p:spPr>
          <a:xfrm>
            <a:off x="6698073" y="5567767"/>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Likes Food</a:t>
            </a:r>
          </a:p>
        </p:txBody>
      </p:sp>
      <p:sp>
        <p:nvSpPr>
          <p:cNvPr id="42" name="TextBox 41">
            <a:extLst>
              <a:ext uri="{FF2B5EF4-FFF2-40B4-BE49-F238E27FC236}">
                <a16:creationId xmlns:a16="http://schemas.microsoft.com/office/drawing/2014/main" id="{08AEC886-B8C6-4AC3-A378-12437C73B515}"/>
              </a:ext>
            </a:extLst>
          </p:cNvPr>
          <p:cNvSpPr txBox="1"/>
          <p:nvPr userDrawn="1"/>
        </p:nvSpPr>
        <p:spPr>
          <a:xfrm>
            <a:off x="6699674" y="3472548"/>
            <a:ext cx="445600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Presenter2@truesec.com</a:t>
            </a:r>
          </a:p>
        </p:txBody>
      </p:sp>
      <p:pic>
        <p:nvPicPr>
          <p:cNvPr id="43" name="Bildobjekt 22">
            <a:extLst>
              <a:ext uri="{FF2B5EF4-FFF2-40B4-BE49-F238E27FC236}">
                <a16:creationId xmlns:a16="http://schemas.microsoft.com/office/drawing/2014/main" id="{8B2E5AE3-2434-4BFF-B43D-4DD2A8C31CD8}"/>
              </a:ext>
            </a:extLst>
          </p:cNvPr>
          <p:cNvPicPr>
            <a:picLocks noChangeAspect="1"/>
          </p:cNvPicPr>
          <p:nvPr userDrawn="1"/>
        </p:nvPicPr>
        <p:blipFill>
          <a:blip r:embed="rId8"/>
          <a:stretch>
            <a:fillRect/>
          </a:stretch>
        </p:blipFill>
        <p:spPr>
          <a:xfrm>
            <a:off x="5677451" y="3279567"/>
            <a:ext cx="837097" cy="837097"/>
          </a:xfrm>
          <a:prstGeom prst="rect">
            <a:avLst/>
          </a:prstGeom>
        </p:spPr>
      </p:pic>
    </p:spTree>
    <p:extLst>
      <p:ext uri="{BB962C8B-B14F-4D97-AF65-F5344CB8AC3E}">
        <p14:creationId xmlns:p14="http://schemas.microsoft.com/office/powerpoint/2010/main" val="2410189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o Presenter - Purpl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8BD2CD-259C-4632-8D7C-4A3885BD9C8B}"/>
              </a:ext>
            </a:extLst>
          </p:cNvPr>
          <p:cNvSpPr txBox="1">
            <a:spLocks/>
          </p:cNvSpPr>
          <p:nvPr userDrawn="1"/>
        </p:nvSpPr>
        <p:spPr>
          <a:xfrm>
            <a:off x="1200160" y="286603"/>
            <a:ext cx="9955520" cy="745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400" kern="1200" spc="-50" baseline="0">
                <a:solidFill>
                  <a:schemeClr val="bg1">
                    <a:lumMod val="95000"/>
                  </a:schemeClr>
                </a:solidFill>
                <a:latin typeface="Raleway" panose="020B0503030101060003" pitchFamily="34" charset="0"/>
                <a:ea typeface="+mj-ea"/>
                <a:cs typeface="Segoe UI Light" panose="020B0502040204020203" pitchFamily="34" charset="0"/>
              </a:defRPr>
            </a:lvl1pPr>
          </a:lstStyle>
          <a:p>
            <a:pPr algn="ctr"/>
            <a:r>
              <a:rPr lang="sv-SE">
                <a:latin typeface="Raleway Medium" panose="020B0003030101060003" pitchFamily="34" charset="0"/>
              </a:rPr>
              <a:t>GET-EXPERTS</a:t>
            </a:r>
          </a:p>
        </p:txBody>
      </p:sp>
      <p:sp>
        <p:nvSpPr>
          <p:cNvPr id="23" name="Rectangle 22">
            <a:extLst>
              <a:ext uri="{FF2B5EF4-FFF2-40B4-BE49-F238E27FC236}">
                <a16:creationId xmlns:a16="http://schemas.microsoft.com/office/drawing/2014/main" id="{CFC8E561-BE48-4436-B3AB-07AFA0F92DF4}"/>
              </a:ext>
            </a:extLst>
          </p:cNvPr>
          <p:cNvSpPr/>
          <p:nvPr userDrawn="1"/>
        </p:nvSpPr>
        <p:spPr>
          <a:xfrm>
            <a:off x="1200160" y="3257889"/>
            <a:ext cx="9955520" cy="878484"/>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44" name="Rectangle 43">
            <a:extLst>
              <a:ext uri="{FF2B5EF4-FFF2-40B4-BE49-F238E27FC236}">
                <a16:creationId xmlns:a16="http://schemas.microsoft.com/office/drawing/2014/main" id="{441FE284-1427-446F-AC1B-F7126B9CF651}"/>
              </a:ext>
            </a:extLst>
          </p:cNvPr>
          <p:cNvSpPr/>
          <p:nvPr userDrawn="1"/>
        </p:nvSpPr>
        <p:spPr>
          <a:xfrm>
            <a:off x="1200160" y="2228496"/>
            <a:ext cx="9955520" cy="82213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45" name="Rectangle 44">
            <a:extLst>
              <a:ext uri="{FF2B5EF4-FFF2-40B4-BE49-F238E27FC236}">
                <a16:creationId xmlns:a16="http://schemas.microsoft.com/office/drawing/2014/main" id="{B43DC2D8-701F-47E7-A660-2DF81BD23A00}"/>
              </a:ext>
            </a:extLst>
          </p:cNvPr>
          <p:cNvSpPr/>
          <p:nvPr userDrawn="1"/>
        </p:nvSpPr>
        <p:spPr>
          <a:xfrm>
            <a:off x="1200159" y="1199103"/>
            <a:ext cx="9955520" cy="85810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latin typeface="Raleway" panose="020B0503030101060003" pitchFamily="34" charset="0"/>
            </a:endParaRPr>
          </a:p>
        </p:txBody>
      </p:sp>
      <p:pic>
        <p:nvPicPr>
          <p:cNvPr id="46" name="Picture 45">
            <a:extLst>
              <a:ext uri="{FF2B5EF4-FFF2-40B4-BE49-F238E27FC236}">
                <a16:creationId xmlns:a16="http://schemas.microsoft.com/office/drawing/2014/main" id="{AAE57EBC-6508-4EEF-8443-65DC4916FB2E}"/>
              </a:ext>
            </a:extLst>
          </p:cNvPr>
          <p:cNvPicPr>
            <a:picLocks noChangeAspect="1"/>
          </p:cNvPicPr>
          <p:nvPr userDrawn="1"/>
        </p:nvPicPr>
        <p:blipFill>
          <a:blip r:embed="rId2"/>
          <a:stretch>
            <a:fillRect/>
          </a:stretch>
        </p:blipFill>
        <p:spPr>
          <a:xfrm>
            <a:off x="2674200" y="1283027"/>
            <a:ext cx="734445" cy="690251"/>
          </a:xfrm>
          <a:prstGeom prst="rect">
            <a:avLst/>
          </a:prstGeom>
        </p:spPr>
      </p:pic>
      <p:sp>
        <p:nvSpPr>
          <p:cNvPr id="47" name="Rectangle 46">
            <a:extLst>
              <a:ext uri="{FF2B5EF4-FFF2-40B4-BE49-F238E27FC236}">
                <a16:creationId xmlns:a16="http://schemas.microsoft.com/office/drawing/2014/main" id="{BA7517C7-B88D-4F19-A005-D99F6D4C1A98}"/>
              </a:ext>
            </a:extLst>
          </p:cNvPr>
          <p:cNvSpPr/>
          <p:nvPr userDrawn="1"/>
        </p:nvSpPr>
        <p:spPr>
          <a:xfrm>
            <a:off x="1200159" y="4316045"/>
            <a:ext cx="9955520" cy="84011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48" name="Graphic 47" descr="Trophy">
            <a:extLst>
              <a:ext uri="{FF2B5EF4-FFF2-40B4-BE49-F238E27FC236}">
                <a16:creationId xmlns:a16="http://schemas.microsoft.com/office/drawing/2014/main" id="{8B65FDD4-4E8F-46A4-A9DE-5495736F4D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565430" y="4389147"/>
            <a:ext cx="966817" cy="767017"/>
          </a:xfrm>
          <a:prstGeom prst="rect">
            <a:avLst/>
          </a:prstGeom>
        </p:spPr>
      </p:pic>
      <p:sp>
        <p:nvSpPr>
          <p:cNvPr id="49" name="Rectangle 48">
            <a:extLst>
              <a:ext uri="{FF2B5EF4-FFF2-40B4-BE49-F238E27FC236}">
                <a16:creationId xmlns:a16="http://schemas.microsoft.com/office/drawing/2014/main" id="{D31CFBB4-1D94-418D-8E78-9BF2F5D69DBE}"/>
              </a:ext>
            </a:extLst>
          </p:cNvPr>
          <p:cNvSpPr/>
          <p:nvPr userDrawn="1"/>
        </p:nvSpPr>
        <p:spPr>
          <a:xfrm>
            <a:off x="1200159" y="5368239"/>
            <a:ext cx="9955520" cy="76838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p>
        </p:txBody>
      </p:sp>
      <p:pic>
        <p:nvPicPr>
          <p:cNvPr id="50" name="Graphic 49" descr="Pizza">
            <a:extLst>
              <a:ext uri="{FF2B5EF4-FFF2-40B4-BE49-F238E27FC236}">
                <a16:creationId xmlns:a16="http://schemas.microsoft.com/office/drawing/2014/main" id="{AFFCB794-6A65-40B1-9F7F-7A68D78BAD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4206" y="5393547"/>
            <a:ext cx="889264" cy="717772"/>
          </a:xfrm>
          <a:prstGeom prst="rect">
            <a:avLst/>
          </a:prstGeom>
        </p:spPr>
      </p:pic>
      <p:pic>
        <p:nvPicPr>
          <p:cNvPr id="51" name="Content Placeholder 17" descr="A close up of a logo&#10;&#10;Description generated with very high confidence">
            <a:extLst>
              <a:ext uri="{FF2B5EF4-FFF2-40B4-BE49-F238E27FC236}">
                <a16:creationId xmlns:a16="http://schemas.microsoft.com/office/drawing/2014/main" id="{CC83E0A2-AD42-4C5B-A30F-89BA5A359F56}"/>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687253" y="2286811"/>
            <a:ext cx="708337" cy="690251"/>
          </a:xfrm>
          <a:prstGeom prst="rect">
            <a:avLst/>
          </a:prstGeom>
        </p:spPr>
      </p:pic>
      <p:sp>
        <p:nvSpPr>
          <p:cNvPr id="52" name="TextBox 51">
            <a:extLst>
              <a:ext uri="{FF2B5EF4-FFF2-40B4-BE49-F238E27FC236}">
                <a16:creationId xmlns:a16="http://schemas.microsoft.com/office/drawing/2014/main" id="{5A6950C6-5F77-43A5-A1F7-7379403CF7EF}"/>
              </a:ext>
            </a:extLst>
          </p:cNvPr>
          <p:cNvSpPr txBox="1"/>
          <p:nvPr userDrawn="1"/>
        </p:nvSpPr>
        <p:spPr>
          <a:xfrm>
            <a:off x="3871834" y="1390345"/>
            <a:ext cx="4448331"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PRESENTER</a:t>
            </a:r>
          </a:p>
        </p:txBody>
      </p:sp>
      <p:sp>
        <p:nvSpPr>
          <p:cNvPr id="53" name="TextBox 52">
            <a:extLst>
              <a:ext uri="{FF2B5EF4-FFF2-40B4-BE49-F238E27FC236}">
                <a16:creationId xmlns:a16="http://schemas.microsoft.com/office/drawing/2014/main" id="{C57F0DDD-A339-450A-8F92-D775D2B0DB8D}"/>
              </a:ext>
            </a:extLst>
          </p:cNvPr>
          <p:cNvSpPr txBox="1"/>
          <p:nvPr userDrawn="1"/>
        </p:nvSpPr>
        <p:spPr>
          <a:xfrm>
            <a:off x="3859979" y="2483584"/>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a:t>
            </a:r>
          </a:p>
        </p:txBody>
      </p:sp>
      <p:sp>
        <p:nvSpPr>
          <p:cNvPr id="54" name="TextBox 53">
            <a:extLst>
              <a:ext uri="{FF2B5EF4-FFF2-40B4-BE49-F238E27FC236}">
                <a16:creationId xmlns:a16="http://schemas.microsoft.com/office/drawing/2014/main" id="{0893060D-00D7-40D9-846E-A41015F9344E}"/>
              </a:ext>
            </a:extLst>
          </p:cNvPr>
          <p:cNvSpPr txBox="1"/>
          <p:nvPr userDrawn="1"/>
        </p:nvSpPr>
        <p:spPr>
          <a:xfrm>
            <a:off x="3859978" y="4559816"/>
            <a:ext cx="444833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Short Human</a:t>
            </a:r>
          </a:p>
        </p:txBody>
      </p:sp>
      <p:sp>
        <p:nvSpPr>
          <p:cNvPr id="55" name="TextBox 54">
            <a:extLst>
              <a:ext uri="{FF2B5EF4-FFF2-40B4-BE49-F238E27FC236}">
                <a16:creationId xmlns:a16="http://schemas.microsoft.com/office/drawing/2014/main" id="{292072ED-F771-45C2-AD21-4DA02E2C496B}"/>
              </a:ext>
            </a:extLst>
          </p:cNvPr>
          <p:cNvSpPr txBox="1"/>
          <p:nvPr userDrawn="1"/>
        </p:nvSpPr>
        <p:spPr>
          <a:xfrm>
            <a:off x="3850701" y="5567767"/>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Likes Food</a:t>
            </a:r>
          </a:p>
        </p:txBody>
      </p:sp>
      <p:sp>
        <p:nvSpPr>
          <p:cNvPr id="56" name="TextBox 55">
            <a:extLst>
              <a:ext uri="{FF2B5EF4-FFF2-40B4-BE49-F238E27FC236}">
                <a16:creationId xmlns:a16="http://schemas.microsoft.com/office/drawing/2014/main" id="{DBCA435F-99D6-4EE9-BD77-71AB0B2B7DE2}"/>
              </a:ext>
            </a:extLst>
          </p:cNvPr>
          <p:cNvSpPr txBox="1"/>
          <p:nvPr userDrawn="1"/>
        </p:nvSpPr>
        <p:spPr>
          <a:xfrm>
            <a:off x="3852302" y="3472548"/>
            <a:ext cx="4456006" cy="369332"/>
          </a:xfrm>
          <a:prstGeom prst="rect">
            <a:avLst/>
          </a:prstGeom>
          <a:noFill/>
        </p:spPr>
        <p:txBody>
          <a:bodyPr wrap="square" rtlCol="0" anchor="ctr">
            <a:spAutoFit/>
          </a:bodyPr>
          <a:lstStyle/>
          <a:p>
            <a:pPr algn="ct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Presenter@truesec.com</a:t>
            </a:r>
            <a:endParaRPr lang="en-US" b="1">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57" name="Bildobjekt 17">
            <a:extLst>
              <a:ext uri="{FF2B5EF4-FFF2-40B4-BE49-F238E27FC236}">
                <a16:creationId xmlns:a16="http://schemas.microsoft.com/office/drawing/2014/main" id="{E995FEAB-DF25-441D-94EB-4FBE75625B26}"/>
              </a:ext>
            </a:extLst>
          </p:cNvPr>
          <p:cNvPicPr>
            <a:picLocks noChangeAspect="1"/>
          </p:cNvPicPr>
          <p:nvPr userDrawn="1"/>
        </p:nvPicPr>
        <p:blipFill>
          <a:blip r:embed="rId8"/>
          <a:stretch>
            <a:fillRect/>
          </a:stretch>
        </p:blipFill>
        <p:spPr>
          <a:xfrm>
            <a:off x="2604206" y="3266873"/>
            <a:ext cx="837097" cy="837097"/>
          </a:xfrm>
          <a:prstGeom prst="rect">
            <a:avLst/>
          </a:prstGeom>
        </p:spPr>
      </p:pic>
    </p:spTree>
    <p:extLst>
      <p:ext uri="{BB962C8B-B14F-4D97-AF65-F5344CB8AC3E}">
        <p14:creationId xmlns:p14="http://schemas.microsoft.com/office/powerpoint/2010/main" val="1535630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o Presenter - Oran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8BD2CD-259C-4632-8D7C-4A3885BD9C8B}"/>
              </a:ext>
            </a:extLst>
          </p:cNvPr>
          <p:cNvSpPr txBox="1">
            <a:spLocks/>
          </p:cNvSpPr>
          <p:nvPr userDrawn="1"/>
        </p:nvSpPr>
        <p:spPr>
          <a:xfrm>
            <a:off x="1200160" y="286603"/>
            <a:ext cx="9955520" cy="74538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400" kern="1200" spc="-50" baseline="0">
                <a:solidFill>
                  <a:schemeClr val="bg1">
                    <a:lumMod val="95000"/>
                  </a:schemeClr>
                </a:solidFill>
                <a:latin typeface="Raleway" panose="020B0503030101060003" pitchFamily="34" charset="0"/>
                <a:ea typeface="+mj-ea"/>
                <a:cs typeface="Segoe UI Light" panose="020B0502040204020203" pitchFamily="34" charset="0"/>
              </a:defRPr>
            </a:lvl1pPr>
          </a:lstStyle>
          <a:p>
            <a:pPr algn="ctr"/>
            <a:r>
              <a:rPr lang="sv-SE">
                <a:latin typeface="Raleway Medium" panose="020B0003030101060003" pitchFamily="34" charset="0"/>
              </a:rPr>
              <a:t>GET-EXPERTS</a:t>
            </a:r>
          </a:p>
        </p:txBody>
      </p:sp>
      <p:sp>
        <p:nvSpPr>
          <p:cNvPr id="18" name="Rectangle 17">
            <a:extLst>
              <a:ext uri="{FF2B5EF4-FFF2-40B4-BE49-F238E27FC236}">
                <a16:creationId xmlns:a16="http://schemas.microsoft.com/office/drawing/2014/main" id="{95D37E72-AE2B-49D6-A29C-B11D54B0EF37}"/>
              </a:ext>
            </a:extLst>
          </p:cNvPr>
          <p:cNvSpPr/>
          <p:nvPr userDrawn="1"/>
        </p:nvSpPr>
        <p:spPr>
          <a:xfrm>
            <a:off x="1200160" y="3257889"/>
            <a:ext cx="9955520" cy="878484"/>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3CA55344-C937-49BC-8AB6-DCA38290A352}"/>
              </a:ext>
            </a:extLst>
          </p:cNvPr>
          <p:cNvSpPr/>
          <p:nvPr userDrawn="1"/>
        </p:nvSpPr>
        <p:spPr>
          <a:xfrm>
            <a:off x="1200160" y="2228496"/>
            <a:ext cx="9955520" cy="822131"/>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ADB0B38C-25FE-40CA-B3D8-F95BEC2B847F}"/>
              </a:ext>
            </a:extLst>
          </p:cNvPr>
          <p:cNvSpPr/>
          <p:nvPr userDrawn="1"/>
        </p:nvSpPr>
        <p:spPr>
          <a:xfrm>
            <a:off x="1200159" y="1199103"/>
            <a:ext cx="9955520" cy="858101"/>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latin typeface="Raleway" panose="020B0503030101060003" pitchFamily="34" charset="0"/>
            </a:endParaRPr>
          </a:p>
        </p:txBody>
      </p:sp>
      <p:pic>
        <p:nvPicPr>
          <p:cNvPr id="21" name="Picture 20">
            <a:extLst>
              <a:ext uri="{FF2B5EF4-FFF2-40B4-BE49-F238E27FC236}">
                <a16:creationId xmlns:a16="http://schemas.microsoft.com/office/drawing/2014/main" id="{F5F27608-191B-4E1C-B17E-4B131D799CA1}"/>
              </a:ext>
            </a:extLst>
          </p:cNvPr>
          <p:cNvPicPr>
            <a:picLocks noChangeAspect="1"/>
          </p:cNvPicPr>
          <p:nvPr userDrawn="1"/>
        </p:nvPicPr>
        <p:blipFill>
          <a:blip r:embed="rId2"/>
          <a:stretch>
            <a:fillRect/>
          </a:stretch>
        </p:blipFill>
        <p:spPr>
          <a:xfrm>
            <a:off x="2674200" y="1283027"/>
            <a:ext cx="734445" cy="690251"/>
          </a:xfrm>
          <a:prstGeom prst="rect">
            <a:avLst/>
          </a:prstGeom>
        </p:spPr>
      </p:pic>
      <p:sp>
        <p:nvSpPr>
          <p:cNvPr id="22" name="Rectangle 21">
            <a:extLst>
              <a:ext uri="{FF2B5EF4-FFF2-40B4-BE49-F238E27FC236}">
                <a16:creationId xmlns:a16="http://schemas.microsoft.com/office/drawing/2014/main" id="{77299BCA-F352-4BF1-9E3F-1164FE1C0147}"/>
              </a:ext>
            </a:extLst>
          </p:cNvPr>
          <p:cNvSpPr/>
          <p:nvPr userDrawn="1"/>
        </p:nvSpPr>
        <p:spPr>
          <a:xfrm>
            <a:off x="1200159" y="4316045"/>
            <a:ext cx="9955520" cy="840119"/>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24" name="Graphic 23" descr="Trophy">
            <a:extLst>
              <a:ext uri="{FF2B5EF4-FFF2-40B4-BE49-F238E27FC236}">
                <a16:creationId xmlns:a16="http://schemas.microsoft.com/office/drawing/2014/main" id="{C287C268-999D-4F64-A7FC-C902A1E2C14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565430" y="4389147"/>
            <a:ext cx="966817" cy="767017"/>
          </a:xfrm>
          <a:prstGeom prst="rect">
            <a:avLst/>
          </a:prstGeom>
        </p:spPr>
      </p:pic>
      <p:sp>
        <p:nvSpPr>
          <p:cNvPr id="25" name="Rectangle 24">
            <a:extLst>
              <a:ext uri="{FF2B5EF4-FFF2-40B4-BE49-F238E27FC236}">
                <a16:creationId xmlns:a16="http://schemas.microsoft.com/office/drawing/2014/main" id="{EFF3089F-E9BB-47DE-9393-AE703D5D5771}"/>
              </a:ext>
            </a:extLst>
          </p:cNvPr>
          <p:cNvSpPr/>
          <p:nvPr userDrawn="1"/>
        </p:nvSpPr>
        <p:spPr>
          <a:xfrm>
            <a:off x="1200159" y="5368239"/>
            <a:ext cx="9955520" cy="768389"/>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p>
        </p:txBody>
      </p:sp>
      <p:pic>
        <p:nvPicPr>
          <p:cNvPr id="26" name="Graphic 25" descr="Pizza">
            <a:extLst>
              <a:ext uri="{FF2B5EF4-FFF2-40B4-BE49-F238E27FC236}">
                <a16:creationId xmlns:a16="http://schemas.microsoft.com/office/drawing/2014/main" id="{95199594-FE91-4019-9D39-5F30E5BF768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4206" y="5393547"/>
            <a:ext cx="889264" cy="717772"/>
          </a:xfrm>
          <a:prstGeom prst="rect">
            <a:avLst/>
          </a:prstGeom>
        </p:spPr>
      </p:pic>
      <p:pic>
        <p:nvPicPr>
          <p:cNvPr id="27" name="Content Placeholder 17" descr="A close up of a logo&#10;&#10;Description generated with very high confidence">
            <a:extLst>
              <a:ext uri="{FF2B5EF4-FFF2-40B4-BE49-F238E27FC236}">
                <a16:creationId xmlns:a16="http://schemas.microsoft.com/office/drawing/2014/main" id="{A2F46D30-FD8C-4BF6-B765-62CD89A4452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687253" y="2286811"/>
            <a:ext cx="708337" cy="690251"/>
          </a:xfrm>
          <a:prstGeom prst="rect">
            <a:avLst/>
          </a:prstGeom>
        </p:spPr>
      </p:pic>
      <p:sp>
        <p:nvSpPr>
          <p:cNvPr id="28" name="TextBox 27">
            <a:extLst>
              <a:ext uri="{FF2B5EF4-FFF2-40B4-BE49-F238E27FC236}">
                <a16:creationId xmlns:a16="http://schemas.microsoft.com/office/drawing/2014/main" id="{86E5A8E6-7452-4607-825B-7956B8A9DDF8}"/>
              </a:ext>
            </a:extLst>
          </p:cNvPr>
          <p:cNvSpPr txBox="1"/>
          <p:nvPr userDrawn="1"/>
        </p:nvSpPr>
        <p:spPr>
          <a:xfrm>
            <a:off x="3871834" y="1390345"/>
            <a:ext cx="4448331"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PRESENTER</a:t>
            </a:r>
          </a:p>
        </p:txBody>
      </p:sp>
      <p:sp>
        <p:nvSpPr>
          <p:cNvPr id="29" name="TextBox 28">
            <a:extLst>
              <a:ext uri="{FF2B5EF4-FFF2-40B4-BE49-F238E27FC236}">
                <a16:creationId xmlns:a16="http://schemas.microsoft.com/office/drawing/2014/main" id="{2C0FE354-B4C1-47D9-8E37-D99AB092F2A8}"/>
              </a:ext>
            </a:extLst>
          </p:cNvPr>
          <p:cNvSpPr txBox="1"/>
          <p:nvPr userDrawn="1"/>
        </p:nvSpPr>
        <p:spPr>
          <a:xfrm>
            <a:off x="3859979" y="2483584"/>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@Presenter</a:t>
            </a:r>
          </a:p>
        </p:txBody>
      </p:sp>
      <p:sp>
        <p:nvSpPr>
          <p:cNvPr id="30" name="TextBox 29">
            <a:extLst>
              <a:ext uri="{FF2B5EF4-FFF2-40B4-BE49-F238E27FC236}">
                <a16:creationId xmlns:a16="http://schemas.microsoft.com/office/drawing/2014/main" id="{33C4EBC5-A12D-4669-8A80-1D04EB962E48}"/>
              </a:ext>
            </a:extLst>
          </p:cNvPr>
          <p:cNvSpPr txBox="1"/>
          <p:nvPr userDrawn="1"/>
        </p:nvSpPr>
        <p:spPr>
          <a:xfrm>
            <a:off x="3859978" y="4559816"/>
            <a:ext cx="444833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Short Human</a:t>
            </a:r>
          </a:p>
        </p:txBody>
      </p:sp>
      <p:sp>
        <p:nvSpPr>
          <p:cNvPr id="31" name="TextBox 30">
            <a:extLst>
              <a:ext uri="{FF2B5EF4-FFF2-40B4-BE49-F238E27FC236}">
                <a16:creationId xmlns:a16="http://schemas.microsoft.com/office/drawing/2014/main" id="{95298BC1-450E-4777-9F86-9FFE12FE3CC2}"/>
              </a:ext>
            </a:extLst>
          </p:cNvPr>
          <p:cNvSpPr txBox="1"/>
          <p:nvPr userDrawn="1"/>
        </p:nvSpPr>
        <p:spPr>
          <a:xfrm>
            <a:off x="3850701" y="5567767"/>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Likes Food</a:t>
            </a:r>
          </a:p>
        </p:txBody>
      </p:sp>
      <p:sp>
        <p:nvSpPr>
          <p:cNvPr id="32" name="TextBox 31">
            <a:extLst>
              <a:ext uri="{FF2B5EF4-FFF2-40B4-BE49-F238E27FC236}">
                <a16:creationId xmlns:a16="http://schemas.microsoft.com/office/drawing/2014/main" id="{48B5539F-9A1E-4694-9143-108192C2CD6E}"/>
              </a:ext>
            </a:extLst>
          </p:cNvPr>
          <p:cNvSpPr txBox="1"/>
          <p:nvPr userDrawn="1"/>
        </p:nvSpPr>
        <p:spPr>
          <a:xfrm>
            <a:off x="3852302" y="3472548"/>
            <a:ext cx="4456006" cy="369332"/>
          </a:xfrm>
          <a:prstGeom prst="rect">
            <a:avLst/>
          </a:prstGeom>
          <a:noFill/>
        </p:spPr>
        <p:txBody>
          <a:bodyPr wrap="square" rtlCol="0" anchor="ctr">
            <a:spAutoFit/>
          </a:bodyPr>
          <a:lstStyle/>
          <a:p>
            <a:pPr algn="ct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Presenter@truesec.com</a:t>
            </a:r>
            <a:endParaRPr lang="en-US" b="1">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33" name="Bildobjekt 18">
            <a:extLst>
              <a:ext uri="{FF2B5EF4-FFF2-40B4-BE49-F238E27FC236}">
                <a16:creationId xmlns:a16="http://schemas.microsoft.com/office/drawing/2014/main" id="{CB7C7EA1-3947-4943-91D0-18D473434A15}"/>
              </a:ext>
            </a:extLst>
          </p:cNvPr>
          <p:cNvPicPr>
            <a:picLocks noChangeAspect="1"/>
          </p:cNvPicPr>
          <p:nvPr userDrawn="1"/>
        </p:nvPicPr>
        <p:blipFill>
          <a:blip r:embed="rId8"/>
          <a:stretch>
            <a:fillRect/>
          </a:stretch>
        </p:blipFill>
        <p:spPr>
          <a:xfrm>
            <a:off x="2604206" y="3266873"/>
            <a:ext cx="837097" cy="837097"/>
          </a:xfrm>
          <a:prstGeom prst="rect">
            <a:avLst/>
          </a:prstGeom>
        </p:spPr>
      </p:pic>
    </p:spTree>
    <p:extLst>
      <p:ext uri="{BB962C8B-B14F-4D97-AF65-F5344CB8AC3E}">
        <p14:creationId xmlns:p14="http://schemas.microsoft.com/office/powerpoint/2010/main" val="33806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Generic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7280" y="286603"/>
            <a:ext cx="10058400" cy="764431"/>
          </a:xfrm>
          <a:prstGeom prst="rect">
            <a:avLst/>
          </a:prstGeom>
        </p:spPr>
        <p:txBody>
          <a:bodyPr/>
          <a:lstStyle>
            <a:lvl1pPr marL="0">
              <a:defRPr>
                <a:solidFill>
                  <a:schemeClr val="bg1">
                    <a:lumMod val="95000"/>
                  </a:schemeClr>
                </a:solidFill>
              </a:defRPr>
            </a:lvl1pPr>
          </a:lstStyle>
          <a:p>
            <a:r>
              <a:rPr lang="en-US"/>
              <a:t>Slide Title - Subject</a:t>
            </a:r>
          </a:p>
        </p:txBody>
      </p:sp>
      <p:sp>
        <p:nvSpPr>
          <p:cNvPr id="3" name="Content Placeholder 2"/>
          <p:cNvSpPr>
            <a:spLocks noGrp="1"/>
          </p:cNvSpPr>
          <p:nvPr>
            <p:ph idx="1" hasCustomPrompt="1"/>
          </p:nvPr>
        </p:nvSpPr>
        <p:spPr>
          <a:xfrm>
            <a:off x="1097280" y="1208690"/>
            <a:ext cx="10058400" cy="4660404"/>
          </a:xfrm>
          <a:prstGeom prst="rect">
            <a:avLst/>
          </a:prstGeom>
        </p:spPr>
        <p:txBody>
          <a:bodyPr/>
          <a:lstStyle>
            <a:lvl1pPr marL="400050" indent="-400050">
              <a:defRPr sz="2800">
                <a:solidFill>
                  <a:srgbClr val="DDDDDD"/>
                </a:solidFill>
              </a:defRPr>
            </a:lvl1pPr>
            <a:lvl2pPr marL="411480" indent="-411480">
              <a:buSzPct val="150000"/>
              <a:buFont typeface="Courier New" panose="02070309020205020404" pitchFamily="49" charset="0"/>
              <a:buChar char="o"/>
              <a:defRPr>
                <a:solidFill>
                  <a:srgbClr val="DDDDDD"/>
                </a:solidFill>
              </a:defRPr>
            </a:lvl2pPr>
            <a:lvl3pPr marL="684213" indent="-390525">
              <a:buSzPct val="150000"/>
              <a:buFont typeface="Courier New" panose="02070309020205020404" pitchFamily="49" charset="0"/>
              <a:buChar char="o"/>
              <a:defRPr sz="2800">
                <a:solidFill>
                  <a:srgbClr val="DDDDDD"/>
                </a:solidFill>
              </a:defRPr>
            </a:lvl3pPr>
            <a:lvl4pPr marL="860425" indent="-384175">
              <a:buSzPct val="150000"/>
              <a:buFont typeface="Courier New" panose="02070309020205020404" pitchFamily="49" charset="0"/>
              <a:buChar char="o"/>
              <a:defRPr sz="2800">
                <a:solidFill>
                  <a:srgbClr val="DDDDDD"/>
                </a:solidFill>
              </a:defRPr>
            </a:lvl4pPr>
            <a:lvl5pPr>
              <a:buSzPct val="150000"/>
              <a:defRPr>
                <a:solidFill>
                  <a:srgbClr val="DDDDDD"/>
                </a:solidFill>
              </a:defRPr>
            </a:lvl5pPr>
          </a:lstStyle>
          <a:p>
            <a:pPr lvl="0"/>
            <a:r>
              <a:rPr lang="sv-SE"/>
              <a:t>Klicka här för att ändra format på bakgrundstexten</a:t>
            </a:r>
          </a:p>
          <a:p>
            <a:pPr lvl="2"/>
            <a:r>
              <a:rPr lang="sv-SE"/>
              <a:t>Example</a:t>
            </a:r>
          </a:p>
          <a:p>
            <a:pPr lvl="2"/>
            <a:r>
              <a:rPr lang="sv-SE"/>
              <a:t>Example 2</a:t>
            </a:r>
          </a:p>
          <a:p>
            <a:pPr lvl="3"/>
            <a:r>
              <a:rPr lang="sv-SE"/>
              <a:t>Example 3</a:t>
            </a:r>
          </a:p>
          <a:p>
            <a:pPr lvl="3"/>
            <a:r>
              <a:rPr lang="sv-SE"/>
              <a:t>Example 4</a:t>
            </a:r>
          </a:p>
        </p:txBody>
      </p:sp>
    </p:spTree>
    <p:extLst>
      <p:ext uri="{BB962C8B-B14F-4D97-AF65-F5344CB8AC3E}">
        <p14:creationId xmlns:p14="http://schemas.microsoft.com/office/powerpoint/2010/main" val="12021482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ling List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sv-SE"/>
              <a:t>Klicka här för att ändra mall för rubrikformat</a:t>
            </a:r>
            <a:endParaRPr lang="en-US"/>
          </a:p>
        </p:txBody>
      </p:sp>
      <p:sp>
        <p:nvSpPr>
          <p:cNvPr id="3" name="Content Placeholder 2"/>
          <p:cNvSpPr>
            <a:spLocks noGrp="1"/>
          </p:cNvSpPr>
          <p:nvPr>
            <p:ph sz="half" idx="1" hasCustomPrompt="1"/>
          </p:nvPr>
        </p:nvSpPr>
        <p:spPr>
          <a:xfrm>
            <a:off x="1097279" y="1845734"/>
            <a:ext cx="4937760" cy="4023360"/>
          </a:xfrm>
          <a:prstGeom prst="rect">
            <a:avLst/>
          </a:prstGeom>
          <a:ln>
            <a:solidFill>
              <a:srgbClr val="22B7E8"/>
            </a:solidFill>
          </a:ln>
        </p:spPr>
        <p:txBody>
          <a:bodyPr/>
          <a:lstStyle>
            <a:lvl1pPr marL="400050" indent="-400050">
              <a:defRPr sz="2800"/>
            </a:lvl1pPr>
            <a:lvl2pPr marL="568325" indent="-368300">
              <a:defRPr sz="2800"/>
            </a:lvl2pPr>
            <a:lvl3pPr marL="744538" indent="-398463">
              <a:defRPr sz="2800"/>
            </a:lvl3pPr>
            <a:lvl4pPr marL="968375" indent="-401638">
              <a:defRPr sz="2800"/>
            </a:lvl4pPr>
            <a:lvl5pPr marL="1144588" indent="-395288">
              <a:defRPr sz="28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Content Placeholder 3"/>
          <p:cNvSpPr>
            <a:spLocks noGrp="1"/>
          </p:cNvSpPr>
          <p:nvPr>
            <p:ph sz="half" idx="2" hasCustomPrompt="1"/>
          </p:nvPr>
        </p:nvSpPr>
        <p:spPr>
          <a:xfrm>
            <a:off x="6217920" y="1845735"/>
            <a:ext cx="4937760" cy="4023360"/>
          </a:xfrm>
          <a:prstGeom prst="rect">
            <a:avLst/>
          </a:prstGeom>
          <a:ln>
            <a:solidFill>
              <a:srgbClr val="F3A536"/>
            </a:solidFill>
          </a:ln>
        </p:spPr>
        <p:txBody>
          <a:bodyPr/>
          <a:lstStyle>
            <a:lvl1pPr marL="400050" indent="-400050">
              <a:defRPr sz="2800"/>
            </a:lvl1pPr>
            <a:lvl2pPr marL="568325" indent="-368300">
              <a:defRPr sz="2800"/>
            </a:lvl2pPr>
            <a:lvl3pPr marL="798513" indent="-415925">
              <a:defRPr sz="2800"/>
            </a:lvl3pPr>
            <a:lvl4pPr marL="968375" indent="-401638">
              <a:defRPr sz="2800"/>
            </a:lvl4pPr>
            <a:lvl5pPr marL="1144588" indent="-395288">
              <a:defRPr sz="28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Tree>
    <p:extLst>
      <p:ext uri="{BB962C8B-B14F-4D97-AF65-F5344CB8AC3E}">
        <p14:creationId xmlns:p14="http://schemas.microsoft.com/office/powerpoint/2010/main" val="17355731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Pros and Cons">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sv-SE"/>
              <a:t>Klicka här för att ändra mall för rubrikformat</a:t>
            </a:r>
            <a:endParaRPr lang="en-US"/>
          </a:p>
        </p:txBody>
      </p:sp>
      <p:sp>
        <p:nvSpPr>
          <p:cNvPr id="3" name="Text Placeholder 2"/>
          <p:cNvSpPr>
            <a:spLocks noGrp="1"/>
          </p:cNvSpPr>
          <p:nvPr>
            <p:ph type="body" idx="1" hasCustomPrompt="1"/>
          </p:nvPr>
        </p:nvSpPr>
        <p:spPr>
          <a:xfrm>
            <a:off x="1097280" y="1846052"/>
            <a:ext cx="4937760" cy="736282"/>
          </a:xfrm>
          <a:prstGeom prst="rect">
            <a:avLst/>
          </a:prstGeom>
          <a:ln>
            <a:solidFill>
              <a:srgbClr val="22B7E8"/>
            </a:solidFill>
          </a:ln>
        </p:spPr>
        <p:txBody>
          <a:bodyPr lIns="91440" rIns="91440" anchor="ctr">
            <a:normAutofit/>
          </a:bodyPr>
          <a:lstStyle>
            <a:lvl1pPr marL="0" indent="0">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What</a:t>
            </a:r>
          </a:p>
        </p:txBody>
      </p:sp>
      <p:sp>
        <p:nvSpPr>
          <p:cNvPr id="4" name="Content Placeholder 3"/>
          <p:cNvSpPr>
            <a:spLocks noGrp="1"/>
          </p:cNvSpPr>
          <p:nvPr>
            <p:ph sz="half" idx="2"/>
          </p:nvPr>
        </p:nvSpPr>
        <p:spPr>
          <a:xfrm>
            <a:off x="1097280" y="2582334"/>
            <a:ext cx="4937760" cy="3378200"/>
          </a:xfrm>
          <a:prstGeom prst="rect">
            <a:avLst/>
          </a:prstGeom>
          <a:ln>
            <a:solidFill>
              <a:srgbClr val="22B7E8"/>
            </a:solidFill>
          </a:ln>
        </p:spPr>
        <p:txBody>
          <a:bodyPr/>
          <a:lstStyle>
            <a:lvl1pPr marL="411480" indent="-411480">
              <a:defRPr sz="2800"/>
            </a:lvl1pPr>
            <a:lvl2pPr marL="486918" indent="-411480">
              <a:buClr>
                <a:srgbClr val="F3A536"/>
              </a:buClr>
              <a:buSzPct val="150000"/>
              <a:buFont typeface="Courier New" panose="02070309020205020404" pitchFamily="49" charset="0"/>
              <a:buChar char="o"/>
              <a:defRPr sz="2800"/>
            </a:lvl2pPr>
            <a:lvl3pPr marL="669798" indent="-411480">
              <a:buClr>
                <a:srgbClr val="F3A536"/>
              </a:buClr>
              <a:buSzPct val="150000"/>
              <a:buFont typeface="Courier New" panose="02070309020205020404" pitchFamily="49" charset="0"/>
              <a:buChar char="o"/>
              <a:defRPr sz="2800"/>
            </a:lvl3pPr>
            <a:lvl4pPr marL="852678" indent="-411480">
              <a:buClr>
                <a:srgbClr val="F3A536"/>
              </a:buClr>
              <a:buSzPct val="150000"/>
              <a:buFont typeface="Courier New" panose="02070309020205020404" pitchFamily="49" charset="0"/>
              <a:buChar char="o"/>
              <a:defRPr sz="2800"/>
            </a:lvl4pPr>
            <a:lvl5pPr marL="1035558" indent="-411480">
              <a:buClr>
                <a:srgbClr val="F3A536"/>
              </a:buClr>
              <a:buSzPct val="150000"/>
              <a:buFont typeface="Courier New" panose="02070309020205020404" pitchFamily="49" charset="0"/>
              <a:buChar char="o"/>
              <a:defRPr sz="28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Text Placeholder 4"/>
          <p:cNvSpPr>
            <a:spLocks noGrp="1"/>
          </p:cNvSpPr>
          <p:nvPr>
            <p:ph type="body" sz="quarter" idx="3" hasCustomPrompt="1"/>
          </p:nvPr>
        </p:nvSpPr>
        <p:spPr>
          <a:xfrm>
            <a:off x="6217920" y="1846052"/>
            <a:ext cx="4937760" cy="736282"/>
          </a:xfrm>
          <a:prstGeom prst="rect">
            <a:avLst/>
          </a:prstGeom>
          <a:ln>
            <a:solidFill>
              <a:srgbClr val="F3A536"/>
            </a:solidFill>
          </a:ln>
        </p:spPr>
        <p:txBody>
          <a:bodyPr lIns="91440" rIns="91440" anchor="ctr">
            <a:normAutofit/>
          </a:bodyPr>
          <a:lstStyle>
            <a:lvl1pPr marL="0" indent="0">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Why</a:t>
            </a:r>
          </a:p>
        </p:txBody>
      </p:sp>
      <p:sp>
        <p:nvSpPr>
          <p:cNvPr id="6" name="Content Placeholder 5"/>
          <p:cNvSpPr>
            <a:spLocks noGrp="1"/>
          </p:cNvSpPr>
          <p:nvPr>
            <p:ph sz="quarter" idx="4"/>
          </p:nvPr>
        </p:nvSpPr>
        <p:spPr>
          <a:xfrm>
            <a:off x="6217920" y="2582334"/>
            <a:ext cx="4937760" cy="3378200"/>
          </a:xfrm>
          <a:prstGeom prst="rect">
            <a:avLst/>
          </a:prstGeom>
          <a:ln>
            <a:solidFill>
              <a:srgbClr val="F3A536"/>
            </a:solidFill>
          </a:ln>
        </p:spPr>
        <p:txBody>
          <a:bodyPr/>
          <a:lstStyle>
            <a:lvl1pPr marL="411480" indent="-411480">
              <a:defRPr sz="2800"/>
            </a:lvl1pPr>
            <a:lvl2pPr marL="384048" indent="-411480">
              <a:buClr>
                <a:srgbClr val="F3A536"/>
              </a:buClr>
              <a:buSzPct val="150000"/>
              <a:buFont typeface="Courier New" panose="02070309020205020404" pitchFamily="49" charset="0"/>
              <a:buChar char="o"/>
              <a:defRPr sz="2800"/>
            </a:lvl2pPr>
            <a:lvl3pPr marL="566928" indent="-411480">
              <a:buClr>
                <a:srgbClr val="F3A536"/>
              </a:buClr>
              <a:buSzPct val="150000"/>
              <a:buFont typeface="Courier New" panose="02070309020205020404" pitchFamily="49" charset="0"/>
              <a:buChar char="o"/>
              <a:defRPr sz="2800"/>
            </a:lvl3pPr>
            <a:lvl4pPr marL="749808" indent="-411480">
              <a:buClr>
                <a:srgbClr val="F3A536"/>
              </a:buClr>
              <a:buSzPct val="150000"/>
              <a:buFont typeface="Courier New" panose="02070309020205020404" pitchFamily="49" charset="0"/>
              <a:buChar char="o"/>
              <a:defRPr sz="2800"/>
            </a:lvl4pPr>
            <a:lvl5pPr marL="932688" indent="-411480">
              <a:buClr>
                <a:srgbClr val="F3A536"/>
              </a:buClr>
              <a:buSzPct val="150000"/>
              <a:buFont typeface="Courier New" panose="02070309020205020404" pitchFamily="49" charset="0"/>
              <a:buChar char="o"/>
              <a:defRPr sz="28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Tree>
    <p:extLst>
      <p:ext uri="{BB962C8B-B14F-4D97-AF65-F5344CB8AC3E}">
        <p14:creationId xmlns:p14="http://schemas.microsoft.com/office/powerpoint/2010/main" val="53619788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Funny Image - Info Graphics">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rgbClr val="9C9DA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sv-SE"/>
              <a:t>Subject Of Slide</a:t>
            </a:r>
            <a:endParaRPr lang="en-US"/>
          </a:p>
        </p:txBody>
      </p:sp>
      <p:sp>
        <p:nvSpPr>
          <p:cNvPr id="3" name="Content Placeholder 2"/>
          <p:cNvSpPr>
            <a:spLocks noGrp="1"/>
          </p:cNvSpPr>
          <p:nvPr>
            <p:ph idx="1"/>
          </p:nvPr>
        </p:nvSpPr>
        <p:spPr>
          <a:xfrm>
            <a:off x="4800600" y="731520"/>
            <a:ext cx="6492240" cy="5257800"/>
          </a:xfrm>
          <a:prstGeom prst="rect">
            <a:avLst/>
          </a:prstGeom>
        </p:spPr>
        <p:txBody>
          <a:bodyPr/>
          <a:lstStyle>
            <a:lvl1pPr marL="0" indent="0">
              <a:buNone/>
              <a:defRPr/>
            </a:lvl1pPr>
            <a:lvl2pPr marL="384048" indent="-274320">
              <a:buSzPct val="150000"/>
              <a:buFont typeface="Courier New" panose="02070309020205020404" pitchFamily="49" charset="0"/>
              <a:buChar char="o"/>
              <a:defRPr sz="2800"/>
            </a:lvl2pPr>
            <a:lvl3pPr marL="566928" indent="-228600">
              <a:buSzPct val="150000"/>
              <a:buFont typeface="Courier New" panose="02070309020205020404" pitchFamily="49" charset="0"/>
              <a:buChar char="o"/>
              <a:defRPr sz="2800"/>
            </a:lvl3pPr>
            <a:lvl4pPr marL="749808" indent="-228600">
              <a:buSzPct val="150000"/>
              <a:buFont typeface="Courier New" panose="02070309020205020404" pitchFamily="49" charset="0"/>
              <a:buChar char="o"/>
              <a:defRPr sz="2800"/>
            </a:lvl4pPr>
            <a:lvl5pPr marL="932688" indent="-228600">
              <a:buSzPct val="150000"/>
              <a:buFont typeface="Courier New" panose="02070309020205020404" pitchFamily="49" charset="0"/>
              <a:buChar char="o"/>
              <a:defRPr sz="28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Text Placeholder 3"/>
          <p:cNvSpPr>
            <a:spLocks noGrp="1"/>
          </p:cNvSpPr>
          <p:nvPr>
            <p:ph type="body" sz="half" idx="2" hasCustomPrompt="1"/>
          </p:nvPr>
        </p:nvSpPr>
        <p:spPr>
          <a:xfrm>
            <a:off x="457200" y="2926080"/>
            <a:ext cx="3200400" cy="3379124"/>
          </a:xfrm>
          <a:prstGeom prst="rect">
            <a:avLst/>
          </a:prstGeo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Funny Picture</a:t>
            </a:r>
          </a:p>
        </p:txBody>
      </p:sp>
    </p:spTree>
    <p:extLst>
      <p:ext uri="{BB962C8B-B14F-4D97-AF65-F5344CB8AC3E}">
        <p14:creationId xmlns:p14="http://schemas.microsoft.com/office/powerpoint/2010/main" val="22836802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6334316"/>
            <a:ext cx="12192001" cy="28800"/>
          </a:xfrm>
          <a:prstGeom prst="rect">
            <a:avLst/>
          </a:prstGeom>
          <a:solidFill>
            <a:srgbClr val="9C9DA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p:cNvCxnSpPr/>
          <p:nvPr/>
        </p:nvCxnSpPr>
        <p:spPr>
          <a:xfrm>
            <a:off x="1193532" y="108620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25C331-FB32-4C8F-909D-F82C67474D48}"/>
              </a:ext>
            </a:extLst>
          </p:cNvPr>
          <p:cNvSpPr txBox="1"/>
          <p:nvPr userDrawn="1"/>
        </p:nvSpPr>
        <p:spPr>
          <a:xfrm>
            <a:off x="78915" y="6455632"/>
            <a:ext cx="2889572" cy="292388"/>
          </a:xfrm>
          <a:prstGeom prst="rect">
            <a:avLst/>
          </a:prstGeom>
          <a:noFill/>
        </p:spPr>
        <p:txBody>
          <a:bodyPr wrap="square" rtlCol="0">
            <a:spAutoFit/>
          </a:bodyPr>
          <a:lstStyle/>
          <a:p>
            <a:pPr algn="l"/>
            <a:r>
              <a:rPr lang="en-US" sz="1300" b="0" i="0" u="none" strike="noStrike" kern="1200">
                <a:solidFill>
                  <a:schemeClr val="bg1">
                    <a:lumMod val="85000"/>
                  </a:schemeClr>
                </a:solidFill>
                <a:effectLst/>
                <a:latin typeface="Raleway" panose="020B0003030101060003" pitchFamily="34" charset="0"/>
                <a:ea typeface="+mn-ea"/>
                <a:cs typeface="Segoe UI Semilight" panose="020B0402040204020203" pitchFamily="34" charset="0"/>
              </a:rPr>
              <a:t>An exceptional mix of specialists</a:t>
            </a:r>
            <a:endParaRPr lang="sv-SE" sz="1300" b="0" i="0">
              <a:solidFill>
                <a:schemeClr val="bg1">
                  <a:lumMod val="85000"/>
                </a:schemeClr>
              </a:solidFill>
              <a:latin typeface="Raleway" panose="020B0003030101060003" pitchFamily="34" charset="0"/>
              <a:cs typeface="Segoe UI Semilight" panose="020B0402040204020203" pitchFamily="34" charset="0"/>
            </a:endParaRPr>
          </a:p>
        </p:txBody>
      </p:sp>
      <p:pic>
        <p:nvPicPr>
          <p:cNvPr id="5" name="Bildobjekt 4" descr="En bild som visar ritning&#10;&#10;Automatiskt genererad beskrivning">
            <a:extLst>
              <a:ext uri="{FF2B5EF4-FFF2-40B4-BE49-F238E27FC236}">
                <a16:creationId xmlns:a16="http://schemas.microsoft.com/office/drawing/2014/main" id="{F5BADEBA-722C-8643-AD94-E1F0CED95E7B}"/>
              </a:ext>
            </a:extLst>
          </p:cNvPr>
          <p:cNvPicPr>
            <a:picLocks noChangeAspect="1"/>
          </p:cNvPicPr>
          <p:nvPr userDrawn="1"/>
        </p:nvPicPr>
        <p:blipFill rotWithShape="1">
          <a:blip r:embed="rId13"/>
          <a:srcRect t="40673" b="40576"/>
          <a:stretch/>
        </p:blipFill>
        <p:spPr>
          <a:xfrm>
            <a:off x="10999068" y="6509736"/>
            <a:ext cx="1064322" cy="199571"/>
          </a:xfrm>
          <a:prstGeom prst="rect">
            <a:avLst/>
          </a:prstGeom>
        </p:spPr>
      </p:pic>
    </p:spTree>
    <p:extLst>
      <p:ext uri="{BB962C8B-B14F-4D97-AF65-F5344CB8AC3E}">
        <p14:creationId xmlns:p14="http://schemas.microsoft.com/office/powerpoint/2010/main" val="9214851"/>
      </p:ext>
    </p:extLst>
  </p:cSld>
  <p:clrMap bg1="lt1" tx1="dk1" bg2="lt2" tx2="dk2" accent1="accent1" accent2="accent2" accent3="accent3" accent4="accent4" accent5="accent5" accent6="accent6" hlink="hlink" folHlink="folHlink"/>
  <p:sldLayoutIdLst>
    <p:sldLayoutId id="2147483688" r:id="rId1"/>
    <p:sldLayoutId id="2147483684" r:id="rId2"/>
    <p:sldLayoutId id="2147483685" r:id="rId3"/>
    <p:sldLayoutId id="2147483686" r:id="rId4"/>
    <p:sldLayoutId id="2147483687" r:id="rId5"/>
    <p:sldLayoutId id="2147483675" r:id="rId6"/>
    <p:sldLayoutId id="2147483677" r:id="rId7"/>
    <p:sldLayoutId id="2147483678" r:id="rId8"/>
    <p:sldLayoutId id="2147483681" r:id="rId9"/>
    <p:sldLayoutId id="2147483682" r:id="rId10"/>
    <p:sldLayoutId id="2147483683" r:id="rId11"/>
  </p:sldLayoutIdLst>
  <p:hf sldNum="0" hdr="0" ftr="0" dt="0"/>
  <p:txStyles>
    <p:titleStyle>
      <a:lvl1pPr algn="l" defTabSz="914400" rtl="0" eaLnBrk="1" latinLnBrk="0" hangingPunct="1">
        <a:lnSpc>
          <a:spcPct val="85000"/>
        </a:lnSpc>
        <a:spcBef>
          <a:spcPct val="0"/>
        </a:spcBef>
        <a:buNone/>
        <a:defRPr sz="4400" kern="1200" spc="-50" baseline="0">
          <a:solidFill>
            <a:schemeClr val="bg1">
              <a:lumMod val="95000"/>
            </a:schemeClr>
          </a:solidFill>
          <a:latin typeface="Raleway" panose="020B0503030101060003" pitchFamily="34" charset="0"/>
          <a:ea typeface="+mj-ea"/>
          <a:cs typeface="Segoe UI Light" panose="020B0502040204020203" pitchFamily="34" charset="0"/>
        </a:defRPr>
      </a:lvl1pPr>
    </p:titleStyle>
    <p:bodyStyle>
      <a:lvl1pPr marL="342900" indent="-342900" algn="l" defTabSz="914400" rtl="0" eaLnBrk="1" latinLnBrk="0" hangingPunct="1">
        <a:lnSpc>
          <a:spcPct val="90000"/>
        </a:lnSpc>
        <a:spcBef>
          <a:spcPts val="1200"/>
        </a:spcBef>
        <a:spcAft>
          <a:spcPts val="200"/>
        </a:spcAft>
        <a:buClr>
          <a:srgbClr val="F3A536"/>
        </a:buClr>
        <a:buSzPct val="150000"/>
        <a:buFont typeface="Courier New" panose="02070309020205020404" pitchFamily="49" charset="0"/>
        <a:buChar char="o"/>
        <a:defRPr sz="2000" kern="1200">
          <a:solidFill>
            <a:schemeClr val="bg1">
              <a:lumMod val="95000"/>
            </a:schemeClr>
          </a:solidFill>
          <a:latin typeface="Raleway" panose="020B0503030101060003" pitchFamily="34" charset="0"/>
          <a:ea typeface="+mn-ea"/>
          <a:cs typeface="Segoe UI Light" panose="020B0502040204020203" pitchFamily="34" charset="0"/>
        </a:defRPr>
      </a:lvl1pPr>
      <a:lvl2pPr marL="486918" indent="-285750" algn="l" defTabSz="914400" rtl="0" eaLnBrk="1" latinLnBrk="0" hangingPunct="1">
        <a:lnSpc>
          <a:spcPct val="90000"/>
        </a:lnSpc>
        <a:spcBef>
          <a:spcPts val="200"/>
        </a:spcBef>
        <a:spcAft>
          <a:spcPts val="400"/>
        </a:spcAft>
        <a:buClr>
          <a:srgbClr val="F3A536"/>
        </a:buClr>
        <a:buSzPct val="150000"/>
        <a:buFont typeface="Courier New" panose="02070309020205020404" pitchFamily="49" charset="0"/>
        <a:buChar char="o"/>
        <a:defRPr sz="1800" kern="1200">
          <a:solidFill>
            <a:schemeClr val="bg1">
              <a:lumMod val="95000"/>
            </a:schemeClr>
          </a:solidFill>
          <a:latin typeface="Raleway" panose="020B0503030101060003" pitchFamily="34" charset="0"/>
          <a:ea typeface="+mn-ea"/>
          <a:cs typeface="Segoe UI Light" panose="020B0502040204020203" pitchFamily="34" charset="0"/>
        </a:defRPr>
      </a:lvl2pPr>
      <a:lvl3pPr marL="669798" indent="-285750" algn="l" defTabSz="914400" rtl="0" eaLnBrk="1" latinLnBrk="0" hangingPunct="1">
        <a:lnSpc>
          <a:spcPct val="90000"/>
        </a:lnSpc>
        <a:spcBef>
          <a:spcPts val="200"/>
        </a:spcBef>
        <a:spcAft>
          <a:spcPts val="400"/>
        </a:spcAft>
        <a:buClr>
          <a:srgbClr val="F3A536"/>
        </a:buClr>
        <a:buSzPct val="150000"/>
        <a:buFont typeface="Courier New" panose="02070309020205020404" pitchFamily="49" charset="0"/>
        <a:buChar char="o"/>
        <a:defRPr sz="1400" kern="1200">
          <a:solidFill>
            <a:schemeClr val="bg1">
              <a:lumMod val="95000"/>
            </a:schemeClr>
          </a:solidFill>
          <a:latin typeface="Raleway" panose="020B0503030101060003" pitchFamily="34" charset="0"/>
          <a:ea typeface="+mn-ea"/>
          <a:cs typeface="Segoe UI Light" panose="020B0502040204020203" pitchFamily="34" charset="0"/>
        </a:defRPr>
      </a:lvl3pPr>
      <a:lvl4pPr marL="852678" indent="-285750" algn="l" defTabSz="914400" rtl="0" eaLnBrk="1" latinLnBrk="0" hangingPunct="1">
        <a:lnSpc>
          <a:spcPct val="90000"/>
        </a:lnSpc>
        <a:spcBef>
          <a:spcPts val="200"/>
        </a:spcBef>
        <a:spcAft>
          <a:spcPts val="400"/>
        </a:spcAft>
        <a:buClr>
          <a:srgbClr val="F3A536"/>
        </a:buClr>
        <a:buSzPct val="150000"/>
        <a:buFont typeface="Courier New" panose="02070309020205020404" pitchFamily="49" charset="0"/>
        <a:buChar char="o"/>
        <a:defRPr sz="1400" kern="1200">
          <a:solidFill>
            <a:schemeClr val="bg1">
              <a:lumMod val="95000"/>
            </a:schemeClr>
          </a:solidFill>
          <a:latin typeface="Raleway" panose="020B0503030101060003" pitchFamily="34" charset="0"/>
          <a:ea typeface="+mn-ea"/>
          <a:cs typeface="Segoe UI Light" panose="020B0502040204020203" pitchFamily="34" charset="0"/>
        </a:defRPr>
      </a:lvl4pPr>
      <a:lvl5pPr marL="1035558" indent="-285750" algn="l" defTabSz="914400" rtl="0" eaLnBrk="1" latinLnBrk="0" hangingPunct="1">
        <a:lnSpc>
          <a:spcPct val="90000"/>
        </a:lnSpc>
        <a:spcBef>
          <a:spcPts val="200"/>
        </a:spcBef>
        <a:spcAft>
          <a:spcPts val="400"/>
        </a:spcAft>
        <a:buClr>
          <a:srgbClr val="F3A536"/>
        </a:buClr>
        <a:buSzPct val="150000"/>
        <a:buFont typeface="Courier New" panose="02070309020205020404" pitchFamily="49" charset="0"/>
        <a:buChar char="o"/>
        <a:defRPr sz="1400" kern="1200">
          <a:solidFill>
            <a:schemeClr val="bg1">
              <a:lumMod val="95000"/>
            </a:schemeClr>
          </a:solidFill>
          <a:latin typeface="Raleway" panose="020B0503030101060003" pitchFamily="34" charset="0"/>
          <a:ea typeface="+mn-ea"/>
          <a:cs typeface="Segoe UI Light"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objekt 13" descr="En bild som visar vit, man, plan, rum&#10;&#10;Automatiskt genererad beskrivning">
            <a:extLst>
              <a:ext uri="{FF2B5EF4-FFF2-40B4-BE49-F238E27FC236}">
                <a16:creationId xmlns:a16="http://schemas.microsoft.com/office/drawing/2014/main" id="{4FAAB08E-D80A-6041-9B11-BD21C4AA3376}"/>
              </a:ext>
            </a:extLst>
          </p:cNvPr>
          <p:cNvPicPr>
            <a:picLocks noChangeAspect="1"/>
          </p:cNvPicPr>
          <p:nvPr/>
        </p:nvPicPr>
        <p:blipFill rotWithShape="1">
          <a:blip r:embed="rId3"/>
          <a:srcRect t="10758"/>
          <a:stretch/>
        </p:blipFill>
        <p:spPr>
          <a:xfrm>
            <a:off x="0" y="-1"/>
            <a:ext cx="12192000" cy="6337139"/>
          </a:xfrm>
          <a:prstGeom prst="rect">
            <a:avLst/>
          </a:prstGeom>
        </p:spPr>
      </p:pic>
      <p:pic>
        <p:nvPicPr>
          <p:cNvPr id="10" name="Bildobjekt 9" descr="En bild som visar ritning&#10;&#10;Automatiskt genererad beskrivning">
            <a:extLst>
              <a:ext uri="{FF2B5EF4-FFF2-40B4-BE49-F238E27FC236}">
                <a16:creationId xmlns:a16="http://schemas.microsoft.com/office/drawing/2014/main" id="{2B18CB7E-E4C4-2943-9431-C2B227077D83}"/>
              </a:ext>
            </a:extLst>
          </p:cNvPr>
          <p:cNvPicPr>
            <a:picLocks noChangeAspect="1"/>
          </p:cNvPicPr>
          <p:nvPr/>
        </p:nvPicPr>
        <p:blipFill>
          <a:blip r:embed="rId4"/>
          <a:stretch>
            <a:fillRect/>
          </a:stretch>
        </p:blipFill>
        <p:spPr>
          <a:xfrm>
            <a:off x="2741876" y="1605137"/>
            <a:ext cx="6708249" cy="1921433"/>
          </a:xfrm>
          <a:prstGeom prst="rect">
            <a:avLst/>
          </a:prstGeom>
        </p:spPr>
      </p:pic>
      <p:sp>
        <p:nvSpPr>
          <p:cNvPr id="2" name="textruta 1">
            <a:extLst>
              <a:ext uri="{FF2B5EF4-FFF2-40B4-BE49-F238E27FC236}">
                <a16:creationId xmlns:a16="http://schemas.microsoft.com/office/drawing/2014/main" id="{BDFB2E6E-5CA7-3544-9CFF-5D203AEB73B1}"/>
              </a:ext>
            </a:extLst>
          </p:cNvPr>
          <p:cNvSpPr txBox="1"/>
          <p:nvPr/>
        </p:nvSpPr>
        <p:spPr>
          <a:xfrm>
            <a:off x="1445822" y="3714771"/>
            <a:ext cx="9300034" cy="830997"/>
          </a:xfrm>
          <a:prstGeom prst="rect">
            <a:avLst/>
          </a:prstGeom>
          <a:noFill/>
        </p:spPr>
        <p:txBody>
          <a:bodyPr wrap="square" rtlCol="0">
            <a:spAutoFit/>
          </a:bodyPr>
          <a:lstStyle/>
          <a:p>
            <a:pPr algn="ctr"/>
            <a:r>
              <a:rPr lang="sv-SE" sz="4800">
                <a:solidFill>
                  <a:schemeClr val="bg1"/>
                </a:solidFill>
                <a:latin typeface="Raleway SemiBold" panose="020B0003030101060003" pitchFamily="34" charset="0"/>
                <a:ea typeface="Roboto" panose="02000000000000000000" pitchFamily="2" charset="0"/>
                <a:cs typeface="Roboto" panose="02000000000000000000" pitchFamily="2" charset="0"/>
              </a:rPr>
              <a:t>Patching With People Who Know</a:t>
            </a:r>
          </a:p>
        </p:txBody>
      </p:sp>
      <p:sp>
        <p:nvSpPr>
          <p:cNvPr id="3" name="Rektangel 2">
            <a:extLst>
              <a:ext uri="{FF2B5EF4-FFF2-40B4-BE49-F238E27FC236}">
                <a16:creationId xmlns:a16="http://schemas.microsoft.com/office/drawing/2014/main" id="{49CE6C0A-C98F-6240-A8E0-5CE34B774DEB}"/>
              </a:ext>
            </a:extLst>
          </p:cNvPr>
          <p:cNvSpPr/>
          <p:nvPr/>
        </p:nvSpPr>
        <p:spPr>
          <a:xfrm>
            <a:off x="-4" y="-2666"/>
            <a:ext cx="12192000" cy="6122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 name="Bildobjekt 16" descr="En bild som visar ritning&#10;&#10;Automatiskt genererad beskrivning">
            <a:extLst>
              <a:ext uri="{FF2B5EF4-FFF2-40B4-BE49-F238E27FC236}">
                <a16:creationId xmlns:a16="http://schemas.microsoft.com/office/drawing/2014/main" id="{64574B28-E3A7-CC40-B3C1-5761E4CAE189}"/>
              </a:ext>
            </a:extLst>
          </p:cNvPr>
          <p:cNvPicPr>
            <a:picLocks noChangeAspect="1"/>
          </p:cNvPicPr>
          <p:nvPr/>
        </p:nvPicPr>
        <p:blipFill rotWithShape="1">
          <a:blip r:embed="rId5"/>
          <a:srcRect t="41856" b="41773"/>
          <a:stretch/>
        </p:blipFill>
        <p:spPr>
          <a:xfrm>
            <a:off x="5411867" y="191468"/>
            <a:ext cx="1368236" cy="223998"/>
          </a:xfrm>
          <a:prstGeom prst="rect">
            <a:avLst/>
          </a:prstGeom>
        </p:spPr>
      </p:pic>
      <p:sp>
        <p:nvSpPr>
          <p:cNvPr id="8" name="Rektangel 7">
            <a:extLst>
              <a:ext uri="{FF2B5EF4-FFF2-40B4-BE49-F238E27FC236}">
                <a16:creationId xmlns:a16="http://schemas.microsoft.com/office/drawing/2014/main" id="{8A2D12DE-564A-B346-A1ED-2D6AB10E0488}"/>
              </a:ext>
            </a:extLst>
          </p:cNvPr>
          <p:cNvSpPr/>
          <p:nvPr/>
        </p:nvSpPr>
        <p:spPr>
          <a:xfrm>
            <a:off x="0" y="6387741"/>
            <a:ext cx="12192000" cy="470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 name="Rak 4">
            <a:extLst>
              <a:ext uri="{FF2B5EF4-FFF2-40B4-BE49-F238E27FC236}">
                <a16:creationId xmlns:a16="http://schemas.microsoft.com/office/drawing/2014/main" id="{7344188A-6492-6743-B102-1BFD9F564B89}"/>
              </a:ext>
            </a:extLst>
          </p:cNvPr>
          <p:cNvCxnSpPr/>
          <p:nvPr/>
        </p:nvCxnSpPr>
        <p:spPr>
          <a:xfrm>
            <a:off x="-4" y="609600"/>
            <a:ext cx="12192004" cy="0"/>
          </a:xfrm>
          <a:prstGeom prst="line">
            <a:avLst/>
          </a:prstGeom>
          <a:ln w="28575">
            <a:solidFill>
              <a:srgbClr val="9C9DA1"/>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85B2BD58-F56D-4FD8-A8B9-110A0F6C45E7}"/>
              </a:ext>
            </a:extLst>
          </p:cNvPr>
          <p:cNvSpPr txBox="1"/>
          <p:nvPr/>
        </p:nvSpPr>
        <p:spPr>
          <a:xfrm>
            <a:off x="940715" y="4940391"/>
            <a:ext cx="3052384" cy="954107"/>
          </a:xfrm>
          <a:prstGeom prst="rect">
            <a:avLst/>
          </a:prstGeom>
          <a:noFill/>
        </p:spPr>
        <p:txBody>
          <a:bodyPr wrap="square" rtlCol="0">
            <a:spAutoFit/>
          </a:bodyPr>
          <a:lstStyle/>
          <a:p>
            <a:r>
              <a:rPr lang="en-US" sz="2800">
                <a:solidFill>
                  <a:schemeClr val="bg1"/>
                </a:solidFill>
                <a:latin typeface="Raleway SemiBold" panose="020B0003030101060003"/>
              </a:rPr>
              <a:t>Jordan Benzing</a:t>
            </a:r>
          </a:p>
          <a:p>
            <a:r>
              <a:rPr lang="en-US" sz="2800">
                <a:solidFill>
                  <a:schemeClr val="bg1"/>
                </a:solidFill>
                <a:latin typeface="Raleway SemiBold" panose="020B0003030101060003"/>
              </a:rPr>
              <a:t>Senior Consultant</a:t>
            </a:r>
          </a:p>
        </p:txBody>
      </p:sp>
      <p:sp>
        <p:nvSpPr>
          <p:cNvPr id="6" name="TextBox 5">
            <a:extLst>
              <a:ext uri="{FF2B5EF4-FFF2-40B4-BE49-F238E27FC236}">
                <a16:creationId xmlns:a16="http://schemas.microsoft.com/office/drawing/2014/main" id="{D58AA443-6052-454F-A660-0FAF6ACC469F}"/>
              </a:ext>
            </a:extLst>
          </p:cNvPr>
          <p:cNvSpPr txBox="1"/>
          <p:nvPr/>
        </p:nvSpPr>
        <p:spPr>
          <a:xfrm>
            <a:off x="6999436" y="4904965"/>
            <a:ext cx="4341756" cy="954107"/>
          </a:xfrm>
          <a:prstGeom prst="rect">
            <a:avLst/>
          </a:prstGeom>
          <a:noFill/>
        </p:spPr>
        <p:txBody>
          <a:bodyPr wrap="square" rtlCol="0">
            <a:spAutoFit/>
          </a:bodyPr>
          <a:lstStyle/>
          <a:p>
            <a:r>
              <a:rPr lang="en-US" sz="2800">
                <a:solidFill>
                  <a:schemeClr val="bg1"/>
                </a:solidFill>
                <a:latin typeface="Raleway SemiBold" panose="020B0003030101060003"/>
              </a:rPr>
              <a:t>Peter Lofgren</a:t>
            </a:r>
          </a:p>
          <a:p>
            <a:r>
              <a:rPr lang="en-US" sz="2800">
                <a:solidFill>
                  <a:schemeClr val="bg1"/>
                </a:solidFill>
                <a:latin typeface="Raleway SemiBold" panose="020B0003030101060003"/>
              </a:rPr>
              <a:t>Senior Technical Architect</a:t>
            </a:r>
          </a:p>
        </p:txBody>
      </p:sp>
    </p:spTree>
    <p:extLst>
      <p:ext uri="{BB962C8B-B14F-4D97-AF65-F5344CB8AC3E}">
        <p14:creationId xmlns:p14="http://schemas.microsoft.com/office/powerpoint/2010/main" val="28686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E9F6-0CC0-4824-B7AD-DB6EF7951A3B}"/>
              </a:ext>
            </a:extLst>
          </p:cNvPr>
          <p:cNvSpPr>
            <a:spLocks noGrp="1"/>
          </p:cNvSpPr>
          <p:nvPr>
            <p:ph type="title"/>
          </p:nvPr>
        </p:nvSpPr>
        <p:spPr/>
        <p:txBody>
          <a:bodyPr/>
          <a:lstStyle/>
          <a:p>
            <a:r>
              <a:rPr lang="en-US"/>
              <a:t>Offset Maintenance Windows</a:t>
            </a:r>
            <a:br>
              <a:rPr lang="en-US"/>
            </a:br>
            <a:endParaRPr lang="en-US"/>
          </a:p>
        </p:txBody>
      </p:sp>
      <p:sp>
        <p:nvSpPr>
          <p:cNvPr id="5" name="Text Placeholder 4">
            <a:extLst>
              <a:ext uri="{FF2B5EF4-FFF2-40B4-BE49-F238E27FC236}">
                <a16:creationId xmlns:a16="http://schemas.microsoft.com/office/drawing/2014/main" id="{7831476D-8DC7-4CCC-8691-4931E4D0E2F9}"/>
              </a:ext>
            </a:extLst>
          </p:cNvPr>
          <p:cNvSpPr>
            <a:spLocks noGrp="1"/>
          </p:cNvSpPr>
          <p:nvPr>
            <p:ph type="body" idx="1"/>
          </p:nvPr>
        </p:nvSpPr>
        <p:spPr/>
        <p:txBody>
          <a:bodyPr>
            <a:normAutofit fontScale="92500" lnSpcReduction="20000"/>
          </a:bodyPr>
          <a:lstStyle/>
          <a:p>
            <a:endParaRPr lang="en-US"/>
          </a:p>
          <a:p>
            <a:r>
              <a:rPr lang="en-US"/>
              <a:t>Pros</a:t>
            </a:r>
          </a:p>
          <a:p>
            <a:endParaRPr lang="en-US"/>
          </a:p>
        </p:txBody>
      </p:sp>
      <p:sp>
        <p:nvSpPr>
          <p:cNvPr id="3" name="Content Placeholder 2">
            <a:extLst>
              <a:ext uri="{FF2B5EF4-FFF2-40B4-BE49-F238E27FC236}">
                <a16:creationId xmlns:a16="http://schemas.microsoft.com/office/drawing/2014/main" id="{3FB5DCB8-7860-4535-82C1-273B102D728E}"/>
              </a:ext>
            </a:extLst>
          </p:cNvPr>
          <p:cNvSpPr>
            <a:spLocks noGrp="1"/>
          </p:cNvSpPr>
          <p:nvPr>
            <p:ph sz="half" idx="2"/>
          </p:nvPr>
        </p:nvSpPr>
        <p:spPr>
          <a:ln>
            <a:solidFill>
              <a:srgbClr val="22B7E8"/>
            </a:solidFill>
          </a:ln>
        </p:spPr>
        <p:txBody>
          <a:bodyPr>
            <a:normAutofit fontScale="92500" lnSpcReduction="10000"/>
          </a:bodyPr>
          <a:lstStyle/>
          <a:p>
            <a:pPr lvl="1">
              <a:buSzPct val="150000"/>
              <a:buFont typeface="Courier New" panose="02070309020205020404" pitchFamily="49" charset="0"/>
              <a:buChar char="o"/>
            </a:pPr>
            <a:r>
              <a:rPr lang="en-US" sz="2800"/>
              <a:t>Allows more consistent patch timing</a:t>
            </a:r>
          </a:p>
          <a:p>
            <a:pPr marL="201168" lvl="1" indent="0">
              <a:buSzPct val="150000"/>
              <a:buNone/>
            </a:pPr>
            <a:endParaRPr lang="en-US" sz="2800"/>
          </a:p>
          <a:p>
            <a:pPr lvl="1">
              <a:buSzPct val="150000"/>
              <a:buFont typeface="Courier New" panose="02070309020205020404" pitchFamily="49" charset="0"/>
              <a:buChar char="o"/>
            </a:pPr>
            <a:r>
              <a:rPr lang="en-US" sz="2800"/>
              <a:t>Follows our goal of patch compliance X Days from Patch Tuesday</a:t>
            </a:r>
          </a:p>
          <a:p>
            <a:pPr marL="201168" lvl="1" indent="0">
              <a:buSzPct val="150000"/>
              <a:buNone/>
            </a:pPr>
            <a:endParaRPr lang="en-US" sz="2800"/>
          </a:p>
          <a:p>
            <a:pPr lvl="1">
              <a:buSzPct val="150000"/>
              <a:buFont typeface="Courier New" panose="02070309020205020404" pitchFamily="49" charset="0"/>
              <a:buChar char="o"/>
            </a:pPr>
            <a:r>
              <a:rPr lang="en-US" sz="2800"/>
              <a:t>Allows us to disable patching for 1 month.</a:t>
            </a:r>
            <a:endParaRPr lang="en-US"/>
          </a:p>
        </p:txBody>
      </p:sp>
      <p:sp>
        <p:nvSpPr>
          <p:cNvPr id="6" name="Text Placeholder 5">
            <a:extLst>
              <a:ext uri="{FF2B5EF4-FFF2-40B4-BE49-F238E27FC236}">
                <a16:creationId xmlns:a16="http://schemas.microsoft.com/office/drawing/2014/main" id="{6FC1B050-7762-4853-8ECE-04195D81E352}"/>
              </a:ext>
            </a:extLst>
          </p:cNvPr>
          <p:cNvSpPr>
            <a:spLocks noGrp="1"/>
          </p:cNvSpPr>
          <p:nvPr>
            <p:ph type="body" sz="quarter" idx="3"/>
          </p:nvPr>
        </p:nvSpPr>
        <p:spPr/>
        <p:txBody>
          <a:bodyPr>
            <a:normAutofit fontScale="92500" lnSpcReduction="20000"/>
          </a:bodyPr>
          <a:lstStyle/>
          <a:p>
            <a:endParaRPr lang="en-US"/>
          </a:p>
          <a:p>
            <a:r>
              <a:rPr lang="en-US"/>
              <a:t>Cons </a:t>
            </a:r>
          </a:p>
          <a:p>
            <a:endParaRPr lang="en-US"/>
          </a:p>
        </p:txBody>
      </p:sp>
      <p:sp>
        <p:nvSpPr>
          <p:cNvPr id="4" name="Content Placeholder 3">
            <a:extLst>
              <a:ext uri="{FF2B5EF4-FFF2-40B4-BE49-F238E27FC236}">
                <a16:creationId xmlns:a16="http://schemas.microsoft.com/office/drawing/2014/main" id="{8E25824C-949D-4E9B-B728-2C73C335B097}"/>
              </a:ext>
            </a:extLst>
          </p:cNvPr>
          <p:cNvSpPr>
            <a:spLocks noGrp="1"/>
          </p:cNvSpPr>
          <p:nvPr>
            <p:ph sz="quarter" idx="4"/>
          </p:nvPr>
        </p:nvSpPr>
        <p:spPr>
          <a:ln>
            <a:solidFill>
              <a:srgbClr val="F3A536"/>
            </a:solidFill>
          </a:ln>
        </p:spPr>
        <p:txBody>
          <a:bodyPr>
            <a:normAutofit fontScale="92500" lnSpcReduction="10000"/>
          </a:bodyPr>
          <a:lstStyle/>
          <a:p>
            <a:r>
              <a:rPr lang="en-US" sz="2800"/>
              <a:t>Requires at least yearly maintenance.</a:t>
            </a:r>
          </a:p>
          <a:p>
            <a:pPr marL="0" indent="0">
              <a:buSzPct val="150000"/>
              <a:buNone/>
            </a:pPr>
            <a:endParaRPr lang="en-US" sz="2800"/>
          </a:p>
          <a:p>
            <a:pPr>
              <a:buSzPct val="150000"/>
              <a:buFont typeface="Courier New" panose="02070309020205020404" pitchFamily="49" charset="0"/>
              <a:buChar char="o"/>
            </a:pPr>
            <a:r>
              <a:rPr lang="en-US" sz="2800"/>
              <a:t>Requires stake holders to think in the offset mentality.</a:t>
            </a:r>
          </a:p>
          <a:p>
            <a:pPr marL="0" indent="0">
              <a:buSzPct val="150000"/>
              <a:buNone/>
            </a:pPr>
            <a:endParaRPr lang="en-US" sz="2800"/>
          </a:p>
          <a:p>
            <a:pPr>
              <a:buSzPct val="150000"/>
              <a:buFont typeface="Courier New" panose="02070309020205020404" pitchFamily="49" charset="0"/>
              <a:buChar char="o"/>
            </a:pPr>
            <a:r>
              <a:rPr lang="en-US" sz="2800" b="1"/>
              <a:t>If you miss the window no refunds.</a:t>
            </a:r>
          </a:p>
        </p:txBody>
      </p:sp>
    </p:spTree>
    <p:extLst>
      <p:ext uri="{BB962C8B-B14F-4D97-AF65-F5344CB8AC3E}">
        <p14:creationId xmlns:p14="http://schemas.microsoft.com/office/powerpoint/2010/main" val="19254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26B5690-56B3-41B7-AFFB-890A064175CF}"/>
              </a:ext>
            </a:extLst>
          </p:cNvPr>
          <p:cNvSpPr>
            <a:spLocks noGrp="1"/>
          </p:cNvSpPr>
          <p:nvPr>
            <p:ph type="body" sz="quarter" idx="10"/>
          </p:nvPr>
        </p:nvSpPr>
        <p:spPr/>
        <p:txBody>
          <a:bodyPr/>
          <a:lstStyle/>
          <a:p>
            <a:r>
              <a:rPr lang="en-US">
                <a:solidFill>
                  <a:srgbClr val="FFFFFF"/>
                </a:solidFill>
                <a:latin typeface="BJWEVQ+Raleway-Regular"/>
                <a:cs typeface="BJWEVQ+Raleway-Regular"/>
              </a:rPr>
              <a:t>Collections and Maintenance Window Demo Time</a:t>
            </a:r>
          </a:p>
          <a:p>
            <a:endParaRPr lang="en-US"/>
          </a:p>
        </p:txBody>
      </p:sp>
    </p:spTree>
    <p:extLst>
      <p:ext uri="{BB962C8B-B14F-4D97-AF65-F5344CB8AC3E}">
        <p14:creationId xmlns:p14="http://schemas.microsoft.com/office/powerpoint/2010/main" val="38614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D6CBBC-6664-4F2B-8765-0921239CC8C4}"/>
              </a:ext>
            </a:extLst>
          </p:cNvPr>
          <p:cNvSpPr>
            <a:spLocks noGrp="1"/>
          </p:cNvSpPr>
          <p:nvPr>
            <p:ph type="body" sz="quarter" idx="10"/>
          </p:nvPr>
        </p:nvSpPr>
        <p:spPr/>
        <p:txBody>
          <a:bodyPr/>
          <a:lstStyle/>
          <a:p>
            <a:r>
              <a:rPr lang="en-US">
                <a:solidFill>
                  <a:srgbClr val="FFFFFF"/>
                </a:solidFill>
                <a:latin typeface="BJWEVQ+Raleway-Regular"/>
                <a:cs typeface="BJWEVQ+Raleway-Regular"/>
              </a:rPr>
              <a:t>Creating Automatic Deployment Rules Demo Time</a:t>
            </a:r>
          </a:p>
          <a:p>
            <a:endParaRPr lang="en-US"/>
          </a:p>
        </p:txBody>
      </p:sp>
    </p:spTree>
    <p:extLst>
      <p:ext uri="{BB962C8B-B14F-4D97-AF65-F5344CB8AC3E}">
        <p14:creationId xmlns:p14="http://schemas.microsoft.com/office/powerpoint/2010/main" val="306421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50BE-38F6-4A81-A9E7-912113E7DEDD}"/>
              </a:ext>
            </a:extLst>
          </p:cNvPr>
          <p:cNvSpPr>
            <a:spLocks noGrp="1"/>
          </p:cNvSpPr>
          <p:nvPr>
            <p:ph type="title"/>
          </p:nvPr>
        </p:nvSpPr>
        <p:spPr/>
        <p:txBody>
          <a:bodyPr/>
          <a:lstStyle/>
          <a:p>
            <a:r>
              <a:rPr lang="en-US"/>
              <a:t>Common Questions</a:t>
            </a:r>
          </a:p>
        </p:txBody>
      </p:sp>
      <p:sp>
        <p:nvSpPr>
          <p:cNvPr id="3" name="Text Placeholder 2">
            <a:extLst>
              <a:ext uri="{FF2B5EF4-FFF2-40B4-BE49-F238E27FC236}">
                <a16:creationId xmlns:a16="http://schemas.microsoft.com/office/drawing/2014/main" id="{F24794BB-B01F-485E-8475-B8CC24ACCDF4}"/>
              </a:ext>
            </a:extLst>
          </p:cNvPr>
          <p:cNvSpPr>
            <a:spLocks noGrp="1"/>
          </p:cNvSpPr>
          <p:nvPr>
            <p:ph type="body" idx="1"/>
          </p:nvPr>
        </p:nvSpPr>
        <p:spPr/>
        <p:txBody>
          <a:bodyPr>
            <a:normAutofit/>
          </a:bodyPr>
          <a:lstStyle/>
          <a:p>
            <a:pPr indent="-411480">
              <a:buSzPct val="150000"/>
              <a:buFont typeface="Courier New" panose="02070309020205020404" pitchFamily="49" charset="0"/>
              <a:buChar char="o"/>
            </a:pPr>
            <a:r>
              <a:rPr lang="en-US" sz="3200"/>
              <a:t>Automatic Deployment Rules</a:t>
            </a:r>
          </a:p>
          <a:p>
            <a:pPr marL="731520" lvl="2" indent="-411480"/>
            <a:r>
              <a:rPr lang="en-US" sz="2800"/>
              <a:t>How many do you really need</a:t>
            </a:r>
          </a:p>
          <a:p>
            <a:pPr marL="731520" lvl="2" indent="-411480"/>
            <a:r>
              <a:rPr lang="en-US" sz="2800"/>
              <a:t>Timing of Automatic Deployment Rules</a:t>
            </a:r>
          </a:p>
          <a:p>
            <a:pPr marL="731520" lvl="2" indent="-411480"/>
            <a:r>
              <a:rPr lang="en-US" sz="2800"/>
              <a:t>Creating the “Right Rules”</a:t>
            </a:r>
          </a:p>
          <a:p>
            <a:pPr marL="731520" lvl="2" indent="-411480"/>
            <a:r>
              <a:rPr lang="en-US" sz="2800"/>
              <a:t>Deployment Settings are your friend</a:t>
            </a:r>
          </a:p>
          <a:p>
            <a:pPr marL="731520" lvl="2" indent="-411480"/>
            <a:r>
              <a:rPr lang="en-US" sz="2800"/>
              <a:t>The “New” vs. “Re-Use” argument</a:t>
            </a:r>
          </a:p>
          <a:p>
            <a:pPr marL="201168" lvl="1" indent="0">
              <a:buSzPct val="150000"/>
              <a:buNone/>
            </a:pPr>
            <a:endParaRPr lang="en-US" sz="2600"/>
          </a:p>
          <a:p>
            <a:pPr marL="201168" lvl="1" indent="0">
              <a:buSzPct val="150000"/>
              <a:buNone/>
            </a:pPr>
            <a:endParaRPr lang="en-US" sz="2600"/>
          </a:p>
          <a:p>
            <a:pPr marL="201168" lvl="1" indent="0">
              <a:buSzPct val="150000"/>
              <a:buNone/>
            </a:pPr>
            <a:endParaRPr lang="en-US" sz="2600"/>
          </a:p>
        </p:txBody>
      </p:sp>
    </p:spTree>
    <p:extLst>
      <p:ext uri="{BB962C8B-B14F-4D97-AF65-F5344CB8AC3E}">
        <p14:creationId xmlns:p14="http://schemas.microsoft.com/office/powerpoint/2010/main" val="24523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1FEF0C-CE3B-49EE-906B-2B871D418A67}"/>
              </a:ext>
            </a:extLst>
          </p:cNvPr>
          <p:cNvSpPr>
            <a:spLocks noGrp="1"/>
          </p:cNvSpPr>
          <p:nvPr>
            <p:ph type="body" sz="quarter" idx="10"/>
          </p:nvPr>
        </p:nvSpPr>
        <p:spPr/>
        <p:txBody>
          <a:bodyPr/>
          <a:lstStyle/>
          <a:p>
            <a:r>
              <a:rPr lang="en-US">
                <a:solidFill>
                  <a:srgbClr val="FFFFFF"/>
                </a:solidFill>
                <a:latin typeface="BJWEVQ+Raleway-Regular"/>
                <a:cs typeface="BJWEVQ+Raleway-Regular"/>
              </a:rPr>
              <a:t>WSUS Clean Up Demo Time</a:t>
            </a:r>
          </a:p>
          <a:p>
            <a:endParaRPr lang="en-US"/>
          </a:p>
        </p:txBody>
      </p:sp>
    </p:spTree>
    <p:extLst>
      <p:ext uri="{BB962C8B-B14F-4D97-AF65-F5344CB8AC3E}">
        <p14:creationId xmlns:p14="http://schemas.microsoft.com/office/powerpoint/2010/main" val="41237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64D4E2-0EB7-4B07-9C5E-4DCC146EEAD2}"/>
              </a:ext>
            </a:extLst>
          </p:cNvPr>
          <p:cNvSpPr>
            <a:spLocks noGrp="1"/>
          </p:cNvSpPr>
          <p:nvPr>
            <p:ph type="title"/>
          </p:nvPr>
        </p:nvSpPr>
        <p:spPr/>
        <p:txBody>
          <a:bodyPr/>
          <a:lstStyle/>
          <a:p>
            <a:r>
              <a:rPr lang="en-US"/>
              <a:t>Avoiding Pitfalls</a:t>
            </a:r>
          </a:p>
        </p:txBody>
      </p:sp>
      <p:sp>
        <p:nvSpPr>
          <p:cNvPr id="7" name="Content Placeholder 6">
            <a:extLst>
              <a:ext uri="{FF2B5EF4-FFF2-40B4-BE49-F238E27FC236}">
                <a16:creationId xmlns:a16="http://schemas.microsoft.com/office/drawing/2014/main" id="{3D3DF483-E926-4DEF-933D-C6EAAA0F8C6C}"/>
              </a:ext>
            </a:extLst>
          </p:cNvPr>
          <p:cNvSpPr>
            <a:spLocks noGrp="1"/>
          </p:cNvSpPr>
          <p:nvPr>
            <p:ph idx="1"/>
          </p:nvPr>
        </p:nvSpPr>
        <p:spPr>
          <a:xfrm>
            <a:off x="4800600" y="715618"/>
            <a:ext cx="6492240" cy="369822"/>
          </a:xfrm>
        </p:spPr>
        <p:txBody>
          <a:bodyPr>
            <a:noAutofit/>
          </a:bodyPr>
          <a:lstStyle/>
          <a:p>
            <a:pPr marL="0" indent="0">
              <a:buNone/>
            </a:pPr>
            <a:r>
              <a:rPr lang="en-US" sz="2400" b="1"/>
              <a:t>Avoiding Pitfalls</a:t>
            </a:r>
          </a:p>
        </p:txBody>
      </p:sp>
      <p:sp>
        <p:nvSpPr>
          <p:cNvPr id="6" name="Content Placeholder 3">
            <a:extLst>
              <a:ext uri="{FF2B5EF4-FFF2-40B4-BE49-F238E27FC236}">
                <a16:creationId xmlns:a16="http://schemas.microsoft.com/office/drawing/2014/main" id="{4CBDB1E8-CC18-49F2-8BB7-25CE9E5214A9}"/>
              </a:ext>
            </a:extLst>
          </p:cNvPr>
          <p:cNvSpPr txBox="1">
            <a:spLocks/>
          </p:cNvSpPr>
          <p:nvPr/>
        </p:nvSpPr>
        <p:spPr>
          <a:xfrm>
            <a:off x="4915393" y="1437872"/>
            <a:ext cx="6235023" cy="4574801"/>
          </a:xfrm>
          <a:prstGeom prst="rect">
            <a:avLst/>
          </a:prstGeom>
          <a:ln>
            <a:solidFill>
              <a:srgbClr val="F3A536"/>
            </a:solidFill>
          </a:ln>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Raleway" panose="020B0503030101060003" pitchFamily="34" charset="0"/>
                <a:ea typeface="+mn-ea"/>
                <a:cs typeface="Segoe UI Light" panose="020B0502040204020203" pitchFamily="34" charset="0"/>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bg1">
                    <a:lumMod val="95000"/>
                  </a:schemeClr>
                </a:solidFill>
                <a:latin typeface="Raleway" panose="020B0503030101060003" pitchFamily="34" charset="0"/>
                <a:ea typeface="+mn-ea"/>
                <a:cs typeface="Segoe UI Light" panose="020B0502040204020203" pitchFamily="34" charset="0"/>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bg1">
                    <a:lumMod val="95000"/>
                  </a:schemeClr>
                </a:solidFill>
                <a:latin typeface="Raleway" panose="020B0503030101060003" pitchFamily="34" charset="0"/>
                <a:ea typeface="+mn-ea"/>
                <a:cs typeface="Segoe UI Light" panose="020B0502040204020203" pitchFamily="34" charset="0"/>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bg1">
                    <a:lumMod val="95000"/>
                  </a:schemeClr>
                </a:solidFill>
                <a:latin typeface="Raleway" panose="020B0503030101060003" pitchFamily="34" charset="0"/>
                <a:ea typeface="+mn-ea"/>
                <a:cs typeface="Segoe UI Light" panose="020B0502040204020203" pitchFamily="34" charset="0"/>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bg1">
                    <a:lumMod val="95000"/>
                  </a:schemeClr>
                </a:solidFill>
                <a:latin typeface="Raleway" panose="020B0503030101060003" pitchFamily="34" charset="0"/>
                <a:ea typeface="+mn-ea"/>
                <a:cs typeface="Segoe UI Light" panose="020B0502040204020203" pitchFamily="34" charset="0"/>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buSzPct val="150000"/>
              <a:buFont typeface="Courier New" panose="02070309020205020404" pitchFamily="49" charset="0"/>
              <a:buChar char="o"/>
            </a:pPr>
            <a:r>
              <a:rPr lang="en-US" sz="2800"/>
              <a:t> WSUS Maintenance</a:t>
            </a:r>
          </a:p>
          <a:p>
            <a:pPr lvl="2" indent="-319088">
              <a:buSzPct val="150000"/>
              <a:buFont typeface="Courier New" panose="02070309020205020404" pitchFamily="49" charset="0"/>
              <a:buChar char="o"/>
            </a:pPr>
            <a:r>
              <a:rPr lang="en-US" sz="2400"/>
              <a:t>The smaller your resource pool the more aggressive you need to be. </a:t>
            </a:r>
          </a:p>
          <a:p>
            <a:pPr indent="-411480">
              <a:buSzPct val="150000"/>
              <a:buFont typeface="Courier New" panose="02070309020205020404" pitchFamily="49" charset="0"/>
              <a:buChar char="o"/>
            </a:pPr>
            <a:r>
              <a:rPr lang="en-US" sz="2800"/>
              <a:t>Maintenance Window Madness</a:t>
            </a:r>
            <a:endParaRPr lang="en-US" sz="2500"/>
          </a:p>
          <a:p>
            <a:pPr indent="-411480">
              <a:buSzPct val="150000"/>
              <a:buFont typeface="Courier New" panose="02070309020205020404" pitchFamily="49" charset="0"/>
              <a:buChar char="o"/>
            </a:pPr>
            <a:r>
              <a:rPr lang="en-US" sz="2800"/>
              <a:t>WSUS Synchronization Schedules</a:t>
            </a:r>
          </a:p>
          <a:p>
            <a:pPr lvl="2" indent="-320040">
              <a:buSzPct val="150000"/>
              <a:buFont typeface="Courier New" panose="02070309020205020404" pitchFamily="49" charset="0"/>
              <a:buChar char="o"/>
            </a:pPr>
            <a:r>
              <a:rPr lang="en-US" sz="2400"/>
              <a:t>On the GLOBAL stage</a:t>
            </a:r>
          </a:p>
          <a:p>
            <a:pPr indent="-411480">
              <a:buSzPct val="150000"/>
              <a:buFont typeface="Courier New" panose="02070309020205020404" pitchFamily="49" charset="0"/>
              <a:buChar char="o"/>
            </a:pPr>
            <a:r>
              <a:rPr lang="en-US" sz="2800"/>
              <a:t>Reporting the wrong information</a:t>
            </a:r>
          </a:p>
          <a:p>
            <a:pPr indent="-411480">
              <a:buSzPct val="150000"/>
              <a:buFont typeface="Courier New" panose="02070309020205020404" pitchFamily="49" charset="0"/>
              <a:buChar char="o"/>
            </a:pPr>
            <a:r>
              <a:rPr lang="en-US" sz="2800"/>
              <a:t>Using Required</a:t>
            </a:r>
          </a:p>
        </p:txBody>
      </p:sp>
      <p:pic>
        <p:nvPicPr>
          <p:cNvPr id="1026" name="Picture 2" descr="Image result for Pitfall&quot;">
            <a:extLst>
              <a:ext uri="{FF2B5EF4-FFF2-40B4-BE49-F238E27FC236}">
                <a16:creationId xmlns:a16="http://schemas.microsoft.com/office/drawing/2014/main" id="{F4867E0B-4747-40E8-B298-843E9758D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94016"/>
            <a:ext cx="2374397" cy="307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73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19638-8235-45B3-9644-66E6DBC58D3F}"/>
              </a:ext>
            </a:extLst>
          </p:cNvPr>
          <p:cNvSpPr>
            <a:spLocks noGrp="1"/>
          </p:cNvSpPr>
          <p:nvPr>
            <p:ph type="title"/>
          </p:nvPr>
        </p:nvSpPr>
        <p:spPr/>
        <p:txBody>
          <a:bodyPr/>
          <a:lstStyle/>
          <a:p>
            <a:r>
              <a:rPr lang="en-US"/>
              <a:t>Avoiding Pitfalls</a:t>
            </a:r>
          </a:p>
        </p:txBody>
      </p:sp>
      <p:sp>
        <p:nvSpPr>
          <p:cNvPr id="6" name="Content Placeholder 5">
            <a:extLst>
              <a:ext uri="{FF2B5EF4-FFF2-40B4-BE49-F238E27FC236}">
                <a16:creationId xmlns:a16="http://schemas.microsoft.com/office/drawing/2014/main" id="{313C070C-A236-4206-8329-73DB398740E2}"/>
              </a:ext>
            </a:extLst>
          </p:cNvPr>
          <p:cNvSpPr>
            <a:spLocks noGrp="1"/>
          </p:cNvSpPr>
          <p:nvPr>
            <p:ph idx="1"/>
          </p:nvPr>
        </p:nvSpPr>
        <p:spPr/>
        <p:txBody>
          <a:bodyPr/>
          <a:lstStyle/>
          <a:p>
            <a:pPr algn="ctr"/>
            <a:endParaRPr lang="en-US"/>
          </a:p>
          <a:p>
            <a:pPr algn="ctr"/>
            <a:endParaRPr lang="en-US"/>
          </a:p>
          <a:p>
            <a:pPr marL="0" indent="0" algn="ctr">
              <a:buNone/>
            </a:pPr>
            <a:endParaRPr lang="en-US"/>
          </a:p>
          <a:p>
            <a:pPr algn="ctr"/>
            <a:endParaRPr lang="en-US"/>
          </a:p>
          <a:p>
            <a:pPr marL="0" indent="0" algn="ctr">
              <a:buNone/>
            </a:pPr>
            <a:r>
              <a:rPr lang="en-US" sz="6000"/>
              <a:t>PATCHING IS REBOOTING</a:t>
            </a:r>
          </a:p>
        </p:txBody>
      </p:sp>
    </p:spTree>
    <p:extLst>
      <p:ext uri="{BB962C8B-B14F-4D97-AF65-F5344CB8AC3E}">
        <p14:creationId xmlns:p14="http://schemas.microsoft.com/office/powerpoint/2010/main" val="80572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barn(inVertical)">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FACB63-E1F6-4D3E-A3F1-A6F7F2A25A88}"/>
              </a:ext>
            </a:extLst>
          </p:cNvPr>
          <p:cNvSpPr>
            <a:spLocks noGrp="1"/>
          </p:cNvSpPr>
          <p:nvPr>
            <p:ph type="body" idx="1"/>
          </p:nvPr>
        </p:nvSpPr>
        <p:spPr/>
        <p:txBody>
          <a:bodyPr>
            <a:normAutofit fontScale="92500" lnSpcReduction="20000"/>
          </a:bodyPr>
          <a:lstStyle/>
          <a:p>
            <a:r>
              <a:rPr lang="en-US"/>
              <a:t> </a:t>
            </a:r>
          </a:p>
          <a:p>
            <a:r>
              <a:rPr lang="en-US"/>
              <a:t>PROS</a:t>
            </a:r>
          </a:p>
          <a:p>
            <a:endParaRPr lang="en-US"/>
          </a:p>
        </p:txBody>
      </p:sp>
      <p:sp>
        <p:nvSpPr>
          <p:cNvPr id="3" name="Content Placeholder 2">
            <a:extLst>
              <a:ext uri="{FF2B5EF4-FFF2-40B4-BE49-F238E27FC236}">
                <a16:creationId xmlns:a16="http://schemas.microsoft.com/office/drawing/2014/main" id="{D65CF26A-2817-4D71-9FC4-F07CE4160345}"/>
              </a:ext>
            </a:extLst>
          </p:cNvPr>
          <p:cNvSpPr>
            <a:spLocks noGrp="1"/>
          </p:cNvSpPr>
          <p:nvPr>
            <p:ph sz="half" idx="2"/>
          </p:nvPr>
        </p:nvSpPr>
        <p:spPr>
          <a:ln>
            <a:solidFill>
              <a:srgbClr val="22B7E8"/>
            </a:solidFill>
          </a:ln>
        </p:spPr>
        <p:txBody>
          <a:bodyPr>
            <a:normAutofit/>
          </a:bodyPr>
          <a:lstStyle/>
          <a:p>
            <a:pPr indent="-411480"/>
            <a:r>
              <a:rPr lang="en-US" sz="2800"/>
              <a:t>Easy Update Rings</a:t>
            </a:r>
          </a:p>
          <a:p>
            <a:pPr indent="-411480">
              <a:buSzPct val="150000"/>
              <a:buFont typeface="Courier New" panose="02070309020205020404" pitchFamily="49" charset="0"/>
              <a:buChar char="o"/>
            </a:pPr>
            <a:r>
              <a:rPr lang="en-US" sz="2800"/>
              <a:t>True Set it and Forget it</a:t>
            </a:r>
          </a:p>
          <a:p>
            <a:pPr indent="-411480">
              <a:buSzPct val="150000"/>
              <a:buFont typeface="Courier New" panose="02070309020205020404" pitchFamily="49" charset="0"/>
              <a:buChar char="o"/>
            </a:pPr>
            <a:r>
              <a:rPr lang="en-US" sz="2800"/>
              <a:t>No Infrastructure</a:t>
            </a:r>
          </a:p>
          <a:p>
            <a:pPr indent="-411480">
              <a:buSzPct val="150000"/>
              <a:buFont typeface="Courier New" panose="02070309020205020404" pitchFamily="49" charset="0"/>
              <a:buChar char="o"/>
            </a:pPr>
            <a:r>
              <a:rPr lang="en-US" sz="2800"/>
              <a:t>NO WSUS</a:t>
            </a:r>
          </a:p>
          <a:p>
            <a:pPr indent="-411480">
              <a:buSzPct val="150000"/>
              <a:buFont typeface="Courier New" panose="02070309020205020404" pitchFamily="49" charset="0"/>
              <a:buChar char="o"/>
            </a:pPr>
            <a:r>
              <a:rPr lang="en-US" sz="2800"/>
              <a:t>Easy Roll Back Options</a:t>
            </a:r>
            <a:endParaRPr lang="en-US" sz="2600"/>
          </a:p>
        </p:txBody>
      </p:sp>
      <p:sp>
        <p:nvSpPr>
          <p:cNvPr id="6" name="Text Placeholder 5">
            <a:extLst>
              <a:ext uri="{FF2B5EF4-FFF2-40B4-BE49-F238E27FC236}">
                <a16:creationId xmlns:a16="http://schemas.microsoft.com/office/drawing/2014/main" id="{6E34811C-5EAD-44EA-84E8-5268BE7AC7CC}"/>
              </a:ext>
            </a:extLst>
          </p:cNvPr>
          <p:cNvSpPr>
            <a:spLocks noGrp="1"/>
          </p:cNvSpPr>
          <p:nvPr>
            <p:ph type="body" sz="quarter" idx="3"/>
          </p:nvPr>
        </p:nvSpPr>
        <p:spPr/>
        <p:txBody>
          <a:bodyPr>
            <a:normAutofit fontScale="92500" lnSpcReduction="20000"/>
          </a:bodyPr>
          <a:lstStyle/>
          <a:p>
            <a:endParaRPr lang="en-US"/>
          </a:p>
          <a:p>
            <a:r>
              <a:rPr lang="en-US"/>
              <a:t>CONS </a:t>
            </a:r>
          </a:p>
          <a:p>
            <a:endParaRPr lang="en-US"/>
          </a:p>
        </p:txBody>
      </p:sp>
      <p:sp>
        <p:nvSpPr>
          <p:cNvPr id="7" name="Rectangle 6">
            <a:extLst>
              <a:ext uri="{FF2B5EF4-FFF2-40B4-BE49-F238E27FC236}">
                <a16:creationId xmlns:a16="http://schemas.microsoft.com/office/drawing/2014/main" id="{0A3570B9-1ADC-4574-8AC0-80D405A8A539}"/>
              </a:ext>
            </a:extLst>
          </p:cNvPr>
          <p:cNvSpPr/>
          <p:nvPr/>
        </p:nvSpPr>
        <p:spPr>
          <a:xfrm>
            <a:off x="1038464" y="928185"/>
            <a:ext cx="10361669" cy="3492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1F7F6D-02E8-455B-8018-7C69F96DD27E}"/>
              </a:ext>
            </a:extLst>
          </p:cNvPr>
          <p:cNvSpPr>
            <a:spLocks noGrp="1"/>
          </p:cNvSpPr>
          <p:nvPr>
            <p:ph type="title"/>
          </p:nvPr>
        </p:nvSpPr>
        <p:spPr/>
        <p:txBody>
          <a:bodyPr/>
          <a:lstStyle/>
          <a:p>
            <a:r>
              <a:rPr lang="en-US" dirty="0"/>
              <a:t>This Sounds like a lot of work…</a:t>
            </a:r>
            <a:br>
              <a:rPr lang="en-US" dirty="0"/>
            </a:br>
            <a:r>
              <a:rPr lang="en-US" dirty="0"/>
              <a:t> #MEM - #Intune? </a:t>
            </a:r>
          </a:p>
        </p:txBody>
      </p:sp>
      <p:sp>
        <p:nvSpPr>
          <p:cNvPr id="4" name="Content Placeholder 3">
            <a:extLst>
              <a:ext uri="{FF2B5EF4-FFF2-40B4-BE49-F238E27FC236}">
                <a16:creationId xmlns:a16="http://schemas.microsoft.com/office/drawing/2014/main" id="{72DE7CE3-C2D3-49E8-814A-A25E6226A3DD}"/>
              </a:ext>
            </a:extLst>
          </p:cNvPr>
          <p:cNvSpPr>
            <a:spLocks noGrp="1"/>
          </p:cNvSpPr>
          <p:nvPr>
            <p:ph sz="quarter" idx="4"/>
          </p:nvPr>
        </p:nvSpPr>
        <p:spPr>
          <a:ln>
            <a:solidFill>
              <a:srgbClr val="F3A536"/>
            </a:solidFill>
          </a:ln>
        </p:spPr>
        <p:txBody>
          <a:bodyPr/>
          <a:lstStyle/>
          <a:p>
            <a:pPr marL="347472" indent="-411480">
              <a:spcBef>
                <a:spcPts val="1800"/>
              </a:spcBef>
            </a:pPr>
            <a:r>
              <a:rPr lang="en-US" sz="2800"/>
              <a:t>No real patch exclusion</a:t>
            </a:r>
          </a:p>
          <a:p>
            <a:pPr indent="-411480">
              <a:buSzPct val="150000"/>
              <a:buFont typeface="Courier New" panose="02070309020205020404" pitchFamily="49" charset="0"/>
              <a:buChar char="o"/>
            </a:pPr>
            <a:r>
              <a:rPr lang="en-US" sz="2800"/>
              <a:t>Semi-Truck – No Brakes</a:t>
            </a:r>
          </a:p>
          <a:p>
            <a:pPr indent="-411480">
              <a:buSzPct val="150000"/>
              <a:buFont typeface="Courier New" panose="02070309020205020404" pitchFamily="49" charset="0"/>
              <a:buChar char="o"/>
            </a:pPr>
            <a:r>
              <a:rPr lang="en-US" sz="2800"/>
              <a:t>Maintenance Windows?</a:t>
            </a:r>
          </a:p>
          <a:p>
            <a:pPr indent="-411480">
              <a:buSzPct val="150000"/>
              <a:buFont typeface="Courier New" panose="02070309020205020404" pitchFamily="49" charset="0"/>
              <a:buChar char="o"/>
            </a:pPr>
            <a:r>
              <a:rPr lang="en-US" sz="2800"/>
              <a:t>Server Management?</a:t>
            </a:r>
          </a:p>
          <a:p>
            <a:pPr indent="-411480">
              <a:buSzPct val="150000"/>
              <a:buFont typeface="Courier New" panose="02070309020205020404" pitchFamily="49" charset="0"/>
              <a:buChar char="o"/>
            </a:pPr>
            <a:r>
              <a:rPr lang="en-US" sz="2800"/>
              <a:t>Windows 7? </a:t>
            </a:r>
          </a:p>
        </p:txBody>
      </p:sp>
    </p:spTree>
    <p:extLst>
      <p:ext uri="{BB962C8B-B14F-4D97-AF65-F5344CB8AC3E}">
        <p14:creationId xmlns:p14="http://schemas.microsoft.com/office/powerpoint/2010/main" val="145182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500"/>
                                        <p:tgtEl>
                                          <p:spTgt spid="4">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Effect transition="in" filter="fade">
                                      <p:cBhvr>
                                        <p:cTn id="55" dur="500"/>
                                        <p:tgtEl>
                                          <p:spTgt spid="4">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xEl>
                                              <p:pRg st="4" end="4"/>
                                            </p:txEl>
                                          </p:spTgt>
                                        </p:tgtEl>
                                        <p:attrNameLst>
                                          <p:attrName>style.visibility</p:attrName>
                                        </p:attrNameLst>
                                      </p:cBhvr>
                                      <p:to>
                                        <p:strVal val="visible"/>
                                      </p:to>
                                    </p:set>
                                    <p:animEffect transition="in" filter="fade">
                                      <p:cBhvr>
                                        <p:cTn id="6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0D3CF9-66FE-4356-9B7B-327B44DD8772}"/>
              </a:ext>
            </a:extLst>
          </p:cNvPr>
          <p:cNvSpPr>
            <a:spLocks noGrp="1"/>
          </p:cNvSpPr>
          <p:nvPr>
            <p:ph type="body" sz="quarter" idx="10"/>
          </p:nvPr>
        </p:nvSpPr>
        <p:spPr/>
        <p:txBody>
          <a:bodyPr/>
          <a:lstStyle/>
          <a:p>
            <a:r>
              <a:rPr lang="en-US">
                <a:solidFill>
                  <a:srgbClr val="FFFFFF"/>
                </a:solidFill>
                <a:latin typeface="BJWEVQ+Raleway-Regular"/>
                <a:cs typeface="BJWEVQ+Raleway-Regular"/>
              </a:rPr>
              <a:t>Intune Patching Implementation Time</a:t>
            </a:r>
          </a:p>
          <a:p>
            <a:endParaRPr lang="en-US"/>
          </a:p>
        </p:txBody>
      </p:sp>
    </p:spTree>
    <p:extLst>
      <p:ext uri="{BB962C8B-B14F-4D97-AF65-F5344CB8AC3E}">
        <p14:creationId xmlns:p14="http://schemas.microsoft.com/office/powerpoint/2010/main" val="97117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CAF94E-E8AA-4D92-B4CD-444FA77051B7}"/>
              </a:ext>
            </a:extLst>
          </p:cNvPr>
          <p:cNvSpPr>
            <a:spLocks noGrp="1"/>
          </p:cNvSpPr>
          <p:nvPr>
            <p:ph type="title"/>
          </p:nvPr>
        </p:nvSpPr>
        <p:spPr/>
        <p:txBody>
          <a:bodyPr/>
          <a:lstStyle/>
          <a:p>
            <a:r>
              <a:rPr lang="en-US"/>
              <a:t>Proving We Did a Good Job</a:t>
            </a:r>
          </a:p>
        </p:txBody>
      </p:sp>
      <p:sp>
        <p:nvSpPr>
          <p:cNvPr id="6" name="Content Placeholder 5">
            <a:extLst>
              <a:ext uri="{FF2B5EF4-FFF2-40B4-BE49-F238E27FC236}">
                <a16:creationId xmlns:a16="http://schemas.microsoft.com/office/drawing/2014/main" id="{36520D03-BCA3-4FD9-B31F-B3219F44715C}"/>
              </a:ext>
            </a:extLst>
          </p:cNvPr>
          <p:cNvSpPr>
            <a:spLocks noGrp="1"/>
          </p:cNvSpPr>
          <p:nvPr>
            <p:ph idx="1"/>
          </p:nvPr>
        </p:nvSpPr>
        <p:spPr/>
        <p:txBody>
          <a:bodyPr/>
          <a:lstStyle/>
          <a:p>
            <a:pPr>
              <a:buSzPct val="150000"/>
              <a:buFont typeface="Courier New" panose="02070309020205020404" pitchFamily="49" charset="0"/>
              <a:buChar char="o"/>
            </a:pPr>
            <a:r>
              <a:rPr lang="en-US" sz="2800"/>
              <a:t> Don’t believe the “Deployment Status” lies</a:t>
            </a:r>
          </a:p>
          <a:p>
            <a:pPr>
              <a:buSzPct val="150000"/>
              <a:buFont typeface="Courier New" panose="02070309020205020404" pitchFamily="49" charset="0"/>
              <a:buChar char="o"/>
            </a:pPr>
            <a:r>
              <a:rPr lang="en-US" sz="2800"/>
              <a:t> Believe in “Compliant” – Most of the time</a:t>
            </a:r>
          </a:p>
          <a:p>
            <a:pPr indent="-411480">
              <a:buSzPct val="150000"/>
              <a:buFont typeface="Courier New" panose="02070309020205020404" pitchFamily="49" charset="0"/>
              <a:buChar char="o"/>
            </a:pPr>
            <a:r>
              <a:rPr lang="en-US" sz="2800"/>
              <a:t>Abandon SSRS – it’s too clunky and it’s future in the Cloud management Space is limited</a:t>
            </a:r>
          </a:p>
          <a:p>
            <a:pPr>
              <a:buSzPct val="150000"/>
              <a:buFont typeface="Courier New" panose="02070309020205020404" pitchFamily="49" charset="0"/>
              <a:buChar char="o"/>
            </a:pPr>
            <a:r>
              <a:rPr lang="en-US" sz="2800" err="1"/>
              <a:t>PowerBI</a:t>
            </a:r>
            <a:r>
              <a:rPr lang="en-US" sz="2800"/>
              <a:t> – Community Template</a:t>
            </a:r>
          </a:p>
          <a:p>
            <a:pPr marL="0" indent="0">
              <a:buSzPct val="150000"/>
              <a:buNone/>
            </a:pPr>
            <a:endParaRPr lang="en-US" sz="2800"/>
          </a:p>
        </p:txBody>
      </p:sp>
    </p:spTree>
    <p:extLst>
      <p:ext uri="{BB962C8B-B14F-4D97-AF65-F5344CB8AC3E}">
        <p14:creationId xmlns:p14="http://schemas.microsoft.com/office/powerpoint/2010/main" val="105896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F2C1A7-64F5-419B-A8BB-79EDB8173902}"/>
              </a:ext>
            </a:extLst>
          </p:cNvPr>
          <p:cNvSpPr/>
          <p:nvPr/>
        </p:nvSpPr>
        <p:spPr>
          <a:xfrm>
            <a:off x="1200160" y="3257889"/>
            <a:ext cx="9955520" cy="878484"/>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3A1FFB1E-E60B-4D9A-905D-0CB183BE26D1}"/>
              </a:ext>
            </a:extLst>
          </p:cNvPr>
          <p:cNvSpPr/>
          <p:nvPr/>
        </p:nvSpPr>
        <p:spPr>
          <a:xfrm>
            <a:off x="1200160" y="2228496"/>
            <a:ext cx="9955520" cy="822131"/>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8" name="Rectangle 7">
            <a:extLst>
              <a:ext uri="{FF2B5EF4-FFF2-40B4-BE49-F238E27FC236}">
                <a16:creationId xmlns:a16="http://schemas.microsoft.com/office/drawing/2014/main" id="{621F9E2D-99BE-4448-917E-2F4C62A41D2C}"/>
              </a:ext>
            </a:extLst>
          </p:cNvPr>
          <p:cNvSpPr/>
          <p:nvPr/>
        </p:nvSpPr>
        <p:spPr>
          <a:xfrm>
            <a:off x="1200159" y="1199103"/>
            <a:ext cx="9955520" cy="858101"/>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latin typeface="Raleway" panose="020B0503030101060003" pitchFamily="34" charset="0"/>
            </a:endParaRPr>
          </a:p>
        </p:txBody>
      </p:sp>
      <p:pic>
        <p:nvPicPr>
          <p:cNvPr id="16" name="Picture 15">
            <a:extLst>
              <a:ext uri="{FF2B5EF4-FFF2-40B4-BE49-F238E27FC236}">
                <a16:creationId xmlns:a16="http://schemas.microsoft.com/office/drawing/2014/main" id="{C92371EC-5764-47F5-BEE8-0BB118D325C8}"/>
              </a:ext>
            </a:extLst>
          </p:cNvPr>
          <p:cNvPicPr>
            <a:picLocks noChangeAspect="1"/>
          </p:cNvPicPr>
          <p:nvPr/>
        </p:nvPicPr>
        <p:blipFill>
          <a:blip r:embed="rId3"/>
          <a:stretch>
            <a:fillRect/>
          </a:stretch>
        </p:blipFill>
        <p:spPr>
          <a:xfrm>
            <a:off x="5706770" y="1315343"/>
            <a:ext cx="734445" cy="690251"/>
          </a:xfrm>
          <a:prstGeom prst="rect">
            <a:avLst/>
          </a:prstGeom>
        </p:spPr>
      </p:pic>
      <p:sp>
        <p:nvSpPr>
          <p:cNvPr id="9" name="Rectangle 8">
            <a:extLst>
              <a:ext uri="{FF2B5EF4-FFF2-40B4-BE49-F238E27FC236}">
                <a16:creationId xmlns:a16="http://schemas.microsoft.com/office/drawing/2014/main" id="{188BFFA8-8848-4A8D-91F2-15AFD02C50EF}"/>
              </a:ext>
            </a:extLst>
          </p:cNvPr>
          <p:cNvSpPr/>
          <p:nvPr/>
        </p:nvSpPr>
        <p:spPr>
          <a:xfrm>
            <a:off x="1200159" y="4316045"/>
            <a:ext cx="9955520" cy="840119"/>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21" name="Graphic 20" descr="Trophy">
            <a:extLst>
              <a:ext uri="{FF2B5EF4-FFF2-40B4-BE49-F238E27FC236}">
                <a16:creationId xmlns:a16="http://schemas.microsoft.com/office/drawing/2014/main" id="{60B5427C-579F-4797-84B2-4B36C455F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8844" y="4363249"/>
            <a:ext cx="966817" cy="767017"/>
          </a:xfrm>
          <a:prstGeom prst="rect">
            <a:avLst/>
          </a:prstGeom>
        </p:spPr>
      </p:pic>
      <p:sp>
        <p:nvSpPr>
          <p:cNvPr id="22" name="Rectangle 21">
            <a:extLst>
              <a:ext uri="{FF2B5EF4-FFF2-40B4-BE49-F238E27FC236}">
                <a16:creationId xmlns:a16="http://schemas.microsoft.com/office/drawing/2014/main" id="{1D9057F4-DA25-4960-965B-454EF8BE1AAC}"/>
              </a:ext>
            </a:extLst>
          </p:cNvPr>
          <p:cNvSpPr/>
          <p:nvPr/>
        </p:nvSpPr>
        <p:spPr>
          <a:xfrm>
            <a:off x="1200159" y="5368239"/>
            <a:ext cx="9955520" cy="768389"/>
          </a:xfrm>
          <a:prstGeom prst="rect">
            <a:avLst/>
          </a:prstGeom>
          <a:solidFill>
            <a:srgbClr val="F3A53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p>
        </p:txBody>
      </p:sp>
      <p:pic>
        <p:nvPicPr>
          <p:cNvPr id="24" name="Graphic 23" descr="Pizza">
            <a:extLst>
              <a:ext uri="{FF2B5EF4-FFF2-40B4-BE49-F238E27FC236}">
                <a16:creationId xmlns:a16="http://schemas.microsoft.com/office/drawing/2014/main" id="{F271D6E8-E332-4091-A600-98B336A7C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1368" y="5368239"/>
            <a:ext cx="889264" cy="717772"/>
          </a:xfrm>
          <a:prstGeom prst="rect">
            <a:avLst/>
          </a:prstGeom>
        </p:spPr>
      </p:pic>
      <p:pic>
        <p:nvPicPr>
          <p:cNvPr id="27" name="Content Placeholder 17" descr="A close up of a logo&#10;&#10;Description generated with very high confidence">
            <a:extLst>
              <a:ext uri="{FF2B5EF4-FFF2-40B4-BE49-F238E27FC236}">
                <a16:creationId xmlns:a16="http://schemas.microsoft.com/office/drawing/2014/main" id="{7876BA9C-7694-4756-ABB5-841E6637812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719833" y="2307221"/>
            <a:ext cx="708337" cy="690251"/>
          </a:xfrm>
          <a:prstGeom prst="rect">
            <a:avLst/>
          </a:prstGeom>
        </p:spPr>
      </p:pic>
      <p:sp>
        <p:nvSpPr>
          <p:cNvPr id="2" name="Title 1"/>
          <p:cNvSpPr>
            <a:spLocks noGrp="1"/>
          </p:cNvSpPr>
          <p:nvPr>
            <p:ph type="title"/>
          </p:nvPr>
        </p:nvSpPr>
        <p:spPr>
          <a:xfrm>
            <a:off x="1200160" y="286603"/>
            <a:ext cx="9955520" cy="745387"/>
          </a:xfrm>
        </p:spPr>
        <p:txBody>
          <a:bodyPr>
            <a:normAutofit/>
          </a:bodyPr>
          <a:lstStyle/>
          <a:p>
            <a:pPr algn="ctr"/>
            <a:r>
              <a:rPr lang="sv-SE">
                <a:latin typeface="Raleway Medium" panose="020B0003030101060003" pitchFamily="34" charset="0"/>
              </a:rPr>
              <a:t>Get-Experts –Category Patching</a:t>
            </a:r>
          </a:p>
        </p:txBody>
      </p:sp>
      <p:sp>
        <p:nvSpPr>
          <p:cNvPr id="35" name="TextBox 34">
            <a:extLst>
              <a:ext uri="{FF2B5EF4-FFF2-40B4-BE49-F238E27FC236}">
                <a16:creationId xmlns:a16="http://schemas.microsoft.com/office/drawing/2014/main" id="{FBB52A00-5929-42D1-A42F-47E673531EC9}"/>
              </a:ext>
            </a:extLst>
          </p:cNvPr>
          <p:cNvSpPr txBox="1"/>
          <p:nvPr/>
        </p:nvSpPr>
        <p:spPr>
          <a:xfrm>
            <a:off x="1203764" y="1384559"/>
            <a:ext cx="4293392"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Jordan Benzing</a:t>
            </a:r>
          </a:p>
        </p:txBody>
      </p:sp>
      <p:sp>
        <p:nvSpPr>
          <p:cNvPr id="38" name="TextBox 37">
            <a:extLst>
              <a:ext uri="{FF2B5EF4-FFF2-40B4-BE49-F238E27FC236}">
                <a16:creationId xmlns:a16="http://schemas.microsoft.com/office/drawing/2014/main" id="{77211BD0-2E2B-4C93-B67D-B11D47213978}"/>
              </a:ext>
            </a:extLst>
          </p:cNvPr>
          <p:cNvSpPr txBox="1"/>
          <p:nvPr/>
        </p:nvSpPr>
        <p:spPr>
          <a:xfrm>
            <a:off x="1200534" y="2478226"/>
            <a:ext cx="4293392"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a:t>
            </a: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JordanTheItGuy</a:t>
            </a:r>
            <a:endParaRPr lang="en-US"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9" name="TextBox 38">
            <a:extLst>
              <a:ext uri="{FF2B5EF4-FFF2-40B4-BE49-F238E27FC236}">
                <a16:creationId xmlns:a16="http://schemas.microsoft.com/office/drawing/2014/main" id="{F36B5219-F790-4B51-91EF-37B4E5C3CA7A}"/>
              </a:ext>
            </a:extLst>
          </p:cNvPr>
          <p:cNvSpPr txBox="1"/>
          <p:nvPr/>
        </p:nvSpPr>
        <p:spPr>
          <a:xfrm>
            <a:off x="6707349" y="1391743"/>
            <a:ext cx="4448331"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Peter Lofgren</a:t>
            </a:r>
          </a:p>
        </p:txBody>
      </p:sp>
      <p:sp>
        <p:nvSpPr>
          <p:cNvPr id="40" name="TextBox 39">
            <a:extLst>
              <a:ext uri="{FF2B5EF4-FFF2-40B4-BE49-F238E27FC236}">
                <a16:creationId xmlns:a16="http://schemas.microsoft.com/office/drawing/2014/main" id="{F4C63E6F-4928-414F-AE60-6C7E45ABF1D3}"/>
              </a:ext>
            </a:extLst>
          </p:cNvPr>
          <p:cNvSpPr txBox="1"/>
          <p:nvPr/>
        </p:nvSpPr>
        <p:spPr>
          <a:xfrm>
            <a:off x="6707351" y="2483584"/>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a:t>
            </a: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LofgrenPeter</a:t>
            </a:r>
            <a:endParaRPr lang="en-US"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1" name="TextBox 40">
            <a:extLst>
              <a:ext uri="{FF2B5EF4-FFF2-40B4-BE49-F238E27FC236}">
                <a16:creationId xmlns:a16="http://schemas.microsoft.com/office/drawing/2014/main" id="{8088698B-F18C-414A-AABF-1A0523547491}"/>
              </a:ext>
            </a:extLst>
          </p:cNvPr>
          <p:cNvSpPr txBox="1"/>
          <p:nvPr/>
        </p:nvSpPr>
        <p:spPr>
          <a:xfrm>
            <a:off x="1203748" y="3504641"/>
            <a:ext cx="432216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jordan.benzing@truesec.com</a:t>
            </a:r>
          </a:p>
        </p:txBody>
      </p:sp>
      <p:sp>
        <p:nvSpPr>
          <p:cNvPr id="43" name="TextBox 42">
            <a:extLst>
              <a:ext uri="{FF2B5EF4-FFF2-40B4-BE49-F238E27FC236}">
                <a16:creationId xmlns:a16="http://schemas.microsoft.com/office/drawing/2014/main" id="{75A6990D-818C-4632-B4CE-E1CB86870B61}"/>
              </a:ext>
            </a:extLst>
          </p:cNvPr>
          <p:cNvSpPr txBox="1"/>
          <p:nvPr/>
        </p:nvSpPr>
        <p:spPr>
          <a:xfrm>
            <a:off x="1203765" y="4536651"/>
            <a:ext cx="429339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Shortest </a:t>
            </a: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TrueSec</a:t>
            </a:r>
            <a:r>
              <a:rPr lang="en-US" b="1">
                <a:solidFill>
                  <a:schemeClr val="bg1"/>
                </a:solidFill>
                <a:latin typeface="Roboto" panose="02000000000000000000" pitchFamily="2" charset="0"/>
                <a:ea typeface="Roboto" panose="02000000000000000000" pitchFamily="2" charset="0"/>
                <a:cs typeface="Roboto" panose="02000000000000000000" pitchFamily="2" charset="0"/>
              </a:rPr>
              <a:t> Member</a:t>
            </a:r>
          </a:p>
        </p:txBody>
      </p:sp>
      <p:sp>
        <p:nvSpPr>
          <p:cNvPr id="44" name="TextBox 43">
            <a:extLst>
              <a:ext uri="{FF2B5EF4-FFF2-40B4-BE49-F238E27FC236}">
                <a16:creationId xmlns:a16="http://schemas.microsoft.com/office/drawing/2014/main" id="{06BEC930-AB05-4663-A1D7-4E2F806B4DA2}"/>
              </a:ext>
            </a:extLst>
          </p:cNvPr>
          <p:cNvSpPr txBox="1"/>
          <p:nvPr/>
        </p:nvSpPr>
        <p:spPr>
          <a:xfrm>
            <a:off x="6707350" y="4559816"/>
            <a:ext cx="444833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Tallest </a:t>
            </a: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TrueSec</a:t>
            </a:r>
            <a:r>
              <a:rPr lang="en-US" b="1">
                <a:solidFill>
                  <a:schemeClr val="bg1"/>
                </a:solidFill>
                <a:latin typeface="Roboto" panose="02000000000000000000" pitchFamily="2" charset="0"/>
                <a:ea typeface="Roboto" panose="02000000000000000000" pitchFamily="2" charset="0"/>
                <a:cs typeface="Roboto" panose="02000000000000000000" pitchFamily="2" charset="0"/>
              </a:rPr>
              <a:t> Member</a:t>
            </a:r>
          </a:p>
        </p:txBody>
      </p:sp>
      <p:sp>
        <p:nvSpPr>
          <p:cNvPr id="45" name="TextBox 44">
            <a:extLst>
              <a:ext uri="{FF2B5EF4-FFF2-40B4-BE49-F238E27FC236}">
                <a16:creationId xmlns:a16="http://schemas.microsoft.com/office/drawing/2014/main" id="{4FE44938-0791-4DAD-B27E-962955E79C11}"/>
              </a:ext>
            </a:extLst>
          </p:cNvPr>
          <p:cNvSpPr txBox="1"/>
          <p:nvPr/>
        </p:nvSpPr>
        <p:spPr>
          <a:xfrm>
            <a:off x="1203766" y="5567767"/>
            <a:ext cx="429016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Likes Ramen</a:t>
            </a:r>
          </a:p>
        </p:txBody>
      </p:sp>
      <p:sp>
        <p:nvSpPr>
          <p:cNvPr id="46" name="TextBox 45">
            <a:extLst>
              <a:ext uri="{FF2B5EF4-FFF2-40B4-BE49-F238E27FC236}">
                <a16:creationId xmlns:a16="http://schemas.microsoft.com/office/drawing/2014/main" id="{E040254F-4D9F-4719-9B5A-D705705D6EAB}"/>
              </a:ext>
            </a:extLst>
          </p:cNvPr>
          <p:cNvSpPr txBox="1"/>
          <p:nvPr/>
        </p:nvSpPr>
        <p:spPr>
          <a:xfrm>
            <a:off x="6698073" y="5567767"/>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Likes Sugar</a:t>
            </a:r>
          </a:p>
        </p:txBody>
      </p:sp>
      <p:sp>
        <p:nvSpPr>
          <p:cNvPr id="26" name="TextBox 25">
            <a:extLst>
              <a:ext uri="{FF2B5EF4-FFF2-40B4-BE49-F238E27FC236}">
                <a16:creationId xmlns:a16="http://schemas.microsoft.com/office/drawing/2014/main" id="{C8723E17-E654-4E5E-BB3A-84E1B6B66DDC}"/>
              </a:ext>
            </a:extLst>
          </p:cNvPr>
          <p:cNvSpPr txBox="1"/>
          <p:nvPr/>
        </p:nvSpPr>
        <p:spPr>
          <a:xfrm>
            <a:off x="6699674" y="3472548"/>
            <a:ext cx="445600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peter.lofgren@truesec.com</a:t>
            </a:r>
          </a:p>
        </p:txBody>
      </p:sp>
      <p:pic>
        <p:nvPicPr>
          <p:cNvPr id="28" name="Content Placeholder 20" descr="A close up of a logo&#10;&#10;Description generated with very high confidence">
            <a:extLst>
              <a:ext uri="{FF2B5EF4-FFF2-40B4-BE49-F238E27FC236}">
                <a16:creationId xmlns:a16="http://schemas.microsoft.com/office/drawing/2014/main" id="{158708AE-4506-6849-AB49-6BB6DB8B7D8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717986" y="3317788"/>
            <a:ext cx="760658" cy="760658"/>
          </a:xfrm>
          <a:prstGeom prst="rect">
            <a:avLst/>
          </a:prstGeom>
          <a:solidFill>
            <a:srgbClr val="F3A536"/>
          </a:solidFill>
        </p:spPr>
      </p:pic>
    </p:spTree>
    <p:extLst>
      <p:ext uri="{BB962C8B-B14F-4D97-AF65-F5344CB8AC3E}">
        <p14:creationId xmlns:p14="http://schemas.microsoft.com/office/powerpoint/2010/main" val="219962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0D3CF9-66FE-4356-9B7B-327B44DD8772}"/>
              </a:ext>
            </a:extLst>
          </p:cNvPr>
          <p:cNvSpPr>
            <a:spLocks noGrp="1"/>
          </p:cNvSpPr>
          <p:nvPr>
            <p:ph type="body" sz="quarter" idx="10"/>
          </p:nvPr>
        </p:nvSpPr>
        <p:spPr/>
        <p:txBody>
          <a:bodyPr/>
          <a:lstStyle/>
          <a:p>
            <a:pPr>
              <a:lnSpc>
                <a:spcPts val="3991"/>
              </a:lnSpc>
              <a:spcBef>
                <a:spcPts val="0"/>
              </a:spcBef>
              <a:spcAft>
                <a:spcPts val="0"/>
              </a:spcAft>
            </a:pPr>
            <a:r>
              <a:rPr lang="en-US" err="1">
                <a:solidFill>
                  <a:srgbClr val="FFFFFF"/>
                </a:solidFill>
                <a:latin typeface="BJWEVQ+Raleway-Regular"/>
                <a:cs typeface="BJWEVQ+Raleway-Regular"/>
              </a:rPr>
              <a:t>PowerBI</a:t>
            </a:r>
            <a:r>
              <a:rPr lang="en-US">
                <a:solidFill>
                  <a:srgbClr val="FFFFFF"/>
                </a:solidFill>
                <a:latin typeface="BJWEVQ+Raleway-Regular"/>
                <a:cs typeface="BJWEVQ+Raleway-Regular"/>
              </a:rPr>
              <a:t> Implementation Time</a:t>
            </a:r>
          </a:p>
          <a:p>
            <a:endParaRPr lang="en-US"/>
          </a:p>
        </p:txBody>
      </p:sp>
    </p:spTree>
    <p:extLst>
      <p:ext uri="{BB962C8B-B14F-4D97-AF65-F5344CB8AC3E}">
        <p14:creationId xmlns:p14="http://schemas.microsoft.com/office/powerpoint/2010/main" val="325705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0D3CF9-66FE-4356-9B7B-327B44DD8772}"/>
              </a:ext>
            </a:extLst>
          </p:cNvPr>
          <p:cNvSpPr>
            <a:spLocks noGrp="1"/>
          </p:cNvSpPr>
          <p:nvPr>
            <p:ph type="body" sz="quarter" idx="10"/>
          </p:nvPr>
        </p:nvSpPr>
        <p:spPr/>
        <p:txBody>
          <a:bodyPr/>
          <a:lstStyle/>
          <a:p>
            <a:r>
              <a:rPr lang="en-US">
                <a:solidFill>
                  <a:srgbClr val="FFFFFF"/>
                </a:solidFill>
                <a:latin typeface="BJWEVQ+Raleway-Regular"/>
                <a:cs typeface="BJWEVQ+Raleway-Regular"/>
              </a:rPr>
              <a:t>Questions?</a:t>
            </a:r>
          </a:p>
          <a:p>
            <a:endParaRPr lang="en-US"/>
          </a:p>
        </p:txBody>
      </p:sp>
    </p:spTree>
    <p:extLst>
      <p:ext uri="{BB962C8B-B14F-4D97-AF65-F5344CB8AC3E}">
        <p14:creationId xmlns:p14="http://schemas.microsoft.com/office/powerpoint/2010/main" val="217710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EFE016-ED3E-48DA-A8D5-B18BAD999B0B}"/>
              </a:ext>
            </a:extLst>
          </p:cNvPr>
          <p:cNvSpPr>
            <a:spLocks noGrp="1"/>
          </p:cNvSpPr>
          <p:nvPr>
            <p:ph type="title"/>
          </p:nvPr>
        </p:nvSpPr>
        <p:spPr/>
        <p:txBody>
          <a:bodyPr/>
          <a:lstStyle/>
          <a:p>
            <a:r>
              <a:rPr lang="en-US"/>
              <a:t>Patching Agenda </a:t>
            </a:r>
          </a:p>
        </p:txBody>
      </p:sp>
      <p:sp>
        <p:nvSpPr>
          <p:cNvPr id="6" name="Content Placeholder 5">
            <a:extLst>
              <a:ext uri="{FF2B5EF4-FFF2-40B4-BE49-F238E27FC236}">
                <a16:creationId xmlns:a16="http://schemas.microsoft.com/office/drawing/2014/main" id="{3A5EE54E-BEA4-4A91-B6FD-EEAFB377A91D}"/>
              </a:ext>
            </a:extLst>
          </p:cNvPr>
          <p:cNvSpPr>
            <a:spLocks noGrp="1"/>
          </p:cNvSpPr>
          <p:nvPr>
            <p:ph idx="1"/>
          </p:nvPr>
        </p:nvSpPr>
        <p:spPr/>
        <p:txBody>
          <a:bodyPr/>
          <a:lstStyle/>
          <a:p>
            <a:pPr indent="-411480">
              <a:buSzPct val="150000"/>
              <a:buFont typeface="Courier New" panose="02070309020205020404" pitchFamily="49" charset="0"/>
              <a:buChar char="o"/>
            </a:pPr>
            <a:r>
              <a:rPr lang="en-US" sz="3200"/>
              <a:t>Stop the patching madness</a:t>
            </a:r>
          </a:p>
          <a:p>
            <a:pPr marL="201168" lvl="1" indent="-411480">
              <a:buSzPct val="150000"/>
              <a:buNone/>
            </a:pPr>
            <a:endParaRPr lang="en-US" sz="3200"/>
          </a:p>
          <a:p>
            <a:pPr indent="-411480">
              <a:buSzPct val="150000"/>
              <a:buFont typeface="Courier New" panose="02070309020205020404" pitchFamily="49" charset="0"/>
              <a:buChar char="o"/>
            </a:pPr>
            <a:r>
              <a:rPr lang="en-US" sz="3200"/>
              <a:t>Start planning for success</a:t>
            </a:r>
          </a:p>
          <a:p>
            <a:pPr marL="0" indent="-411480">
              <a:buSzPct val="150000"/>
              <a:buNone/>
            </a:pPr>
            <a:endParaRPr lang="en-US" sz="3200"/>
          </a:p>
          <a:p>
            <a:pPr indent="-411480">
              <a:buSzPct val="150000"/>
              <a:buFont typeface="Courier New" panose="02070309020205020404" pitchFamily="49" charset="0"/>
              <a:buChar char="o"/>
            </a:pPr>
            <a:r>
              <a:rPr lang="en-US" sz="3200"/>
              <a:t>Avoid the common pitfalls</a:t>
            </a:r>
          </a:p>
          <a:p>
            <a:pPr marL="0" indent="-411480">
              <a:buSzPct val="150000"/>
              <a:buNone/>
            </a:pPr>
            <a:endParaRPr lang="en-US" sz="3200"/>
          </a:p>
          <a:p>
            <a:pPr indent="-411480">
              <a:buSzPct val="150000"/>
              <a:buFont typeface="Courier New" panose="02070309020205020404" pitchFamily="49" charset="0"/>
              <a:buChar char="o"/>
            </a:pPr>
            <a:r>
              <a:rPr lang="en-US" sz="3200"/>
              <a:t>Validate you’ve achieved success</a:t>
            </a:r>
            <a:endParaRPr lang="en-US" sz="2800"/>
          </a:p>
          <a:p>
            <a:pPr marL="201168" lvl="1" indent="0">
              <a:buSzPct val="150000"/>
              <a:buNone/>
            </a:pPr>
            <a:endParaRPr lang="en-US" sz="2800"/>
          </a:p>
        </p:txBody>
      </p:sp>
    </p:spTree>
    <p:extLst>
      <p:ext uri="{BB962C8B-B14F-4D97-AF65-F5344CB8AC3E}">
        <p14:creationId xmlns:p14="http://schemas.microsoft.com/office/powerpoint/2010/main" val="59812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E9F6-0CC0-4824-B7AD-DB6EF7951A3B}"/>
              </a:ext>
            </a:extLst>
          </p:cNvPr>
          <p:cNvSpPr>
            <a:spLocks noGrp="1"/>
          </p:cNvSpPr>
          <p:nvPr>
            <p:ph type="title"/>
          </p:nvPr>
        </p:nvSpPr>
        <p:spPr/>
        <p:txBody>
          <a:bodyPr/>
          <a:lstStyle/>
          <a:p>
            <a:r>
              <a:rPr lang="en-US"/>
              <a:t>Stop the Patching Madness</a:t>
            </a:r>
            <a:br>
              <a:rPr lang="en-US"/>
            </a:br>
            <a:endParaRPr lang="en-US"/>
          </a:p>
        </p:txBody>
      </p:sp>
      <p:sp>
        <p:nvSpPr>
          <p:cNvPr id="5" name="Text Placeholder 4">
            <a:extLst>
              <a:ext uri="{FF2B5EF4-FFF2-40B4-BE49-F238E27FC236}">
                <a16:creationId xmlns:a16="http://schemas.microsoft.com/office/drawing/2014/main" id="{F4C421C2-E48C-4DEE-BC59-99FDAFB2FD20}"/>
              </a:ext>
            </a:extLst>
          </p:cNvPr>
          <p:cNvSpPr>
            <a:spLocks noGrp="1"/>
          </p:cNvSpPr>
          <p:nvPr>
            <p:ph type="body" idx="1"/>
          </p:nvPr>
        </p:nvSpPr>
        <p:spPr/>
        <p:txBody>
          <a:bodyPr anchor="ctr" anchorCtr="1">
            <a:normAutofit/>
          </a:bodyPr>
          <a:lstStyle/>
          <a:p>
            <a:pPr algn="ctr"/>
            <a:r>
              <a:rPr lang="en-US"/>
              <a:t>Steps For you</a:t>
            </a:r>
          </a:p>
        </p:txBody>
      </p:sp>
      <p:sp>
        <p:nvSpPr>
          <p:cNvPr id="3" name="Content Placeholder 2">
            <a:extLst>
              <a:ext uri="{FF2B5EF4-FFF2-40B4-BE49-F238E27FC236}">
                <a16:creationId xmlns:a16="http://schemas.microsoft.com/office/drawing/2014/main" id="{3FB5DCB8-7860-4535-82C1-273B102D728E}"/>
              </a:ext>
            </a:extLst>
          </p:cNvPr>
          <p:cNvSpPr>
            <a:spLocks noGrp="1"/>
          </p:cNvSpPr>
          <p:nvPr>
            <p:ph sz="half" idx="2"/>
          </p:nvPr>
        </p:nvSpPr>
        <p:spPr>
          <a:ln>
            <a:solidFill>
              <a:srgbClr val="22B7E8"/>
            </a:solidFill>
          </a:ln>
        </p:spPr>
        <p:txBody>
          <a:bodyPr>
            <a:normAutofit lnSpcReduction="10000"/>
          </a:bodyPr>
          <a:lstStyle/>
          <a:p>
            <a:pPr lvl="1">
              <a:buSzPct val="150000"/>
              <a:buFont typeface="Courier New" panose="02070309020205020404" pitchFamily="49" charset="0"/>
              <a:buChar char="o"/>
            </a:pPr>
            <a:r>
              <a:rPr lang="en-US" sz="2800"/>
              <a:t>Admit patching is hard</a:t>
            </a:r>
          </a:p>
          <a:p>
            <a:pPr marL="201168" lvl="1" indent="0">
              <a:buSzPct val="150000"/>
              <a:buNone/>
            </a:pPr>
            <a:endParaRPr lang="en-US" sz="2800"/>
          </a:p>
          <a:p>
            <a:pPr lvl="1">
              <a:buSzPct val="150000"/>
              <a:buFont typeface="Courier New" panose="02070309020205020404" pitchFamily="49" charset="0"/>
              <a:buChar char="o"/>
            </a:pPr>
            <a:r>
              <a:rPr lang="en-US" sz="2800"/>
              <a:t>Admit there is no set it and forget it solution.</a:t>
            </a:r>
          </a:p>
          <a:p>
            <a:pPr marL="201168" lvl="1" indent="0">
              <a:buSzPct val="150000"/>
              <a:buNone/>
            </a:pPr>
            <a:endParaRPr lang="en-US" sz="2800"/>
          </a:p>
          <a:p>
            <a:pPr lvl="1">
              <a:buSzPct val="150000"/>
              <a:buFont typeface="Courier New" panose="02070309020205020404" pitchFamily="49" charset="0"/>
              <a:buChar char="o"/>
            </a:pPr>
            <a:r>
              <a:rPr lang="en-US" sz="2800"/>
              <a:t>Accept that unless you have a lot of time and money 100% is a unicorn</a:t>
            </a:r>
          </a:p>
          <a:p>
            <a:endParaRPr lang="en-US"/>
          </a:p>
        </p:txBody>
      </p:sp>
      <p:sp>
        <p:nvSpPr>
          <p:cNvPr id="6" name="Text Placeholder 5">
            <a:extLst>
              <a:ext uri="{FF2B5EF4-FFF2-40B4-BE49-F238E27FC236}">
                <a16:creationId xmlns:a16="http://schemas.microsoft.com/office/drawing/2014/main" id="{565D2028-8FB5-490D-B927-FEE992BBE662}"/>
              </a:ext>
            </a:extLst>
          </p:cNvPr>
          <p:cNvSpPr>
            <a:spLocks noGrp="1"/>
          </p:cNvSpPr>
          <p:nvPr>
            <p:ph type="body" sz="quarter" idx="3"/>
          </p:nvPr>
        </p:nvSpPr>
        <p:spPr/>
        <p:txBody>
          <a:bodyPr anchor="ctr" anchorCtr="1">
            <a:normAutofit/>
          </a:bodyPr>
          <a:lstStyle/>
          <a:p>
            <a:pPr algn="ctr"/>
            <a:r>
              <a:rPr lang="en-US"/>
              <a:t>Steps for Management</a:t>
            </a:r>
          </a:p>
        </p:txBody>
      </p:sp>
      <p:sp>
        <p:nvSpPr>
          <p:cNvPr id="4" name="Content Placeholder 3">
            <a:extLst>
              <a:ext uri="{FF2B5EF4-FFF2-40B4-BE49-F238E27FC236}">
                <a16:creationId xmlns:a16="http://schemas.microsoft.com/office/drawing/2014/main" id="{8E25824C-949D-4E9B-B728-2C73C335B097}"/>
              </a:ext>
            </a:extLst>
          </p:cNvPr>
          <p:cNvSpPr>
            <a:spLocks noGrp="1"/>
          </p:cNvSpPr>
          <p:nvPr>
            <p:ph sz="quarter" idx="4"/>
          </p:nvPr>
        </p:nvSpPr>
        <p:spPr>
          <a:ln>
            <a:solidFill>
              <a:srgbClr val="F3A536"/>
            </a:solidFill>
          </a:ln>
        </p:spPr>
        <p:txBody>
          <a:bodyPr>
            <a:normAutofit lnSpcReduction="10000"/>
          </a:bodyPr>
          <a:lstStyle/>
          <a:p>
            <a:r>
              <a:rPr lang="en-US" sz="2800"/>
              <a:t>Accept that 100% is almost undoable</a:t>
            </a:r>
          </a:p>
          <a:p>
            <a:pPr>
              <a:buSzPct val="150000"/>
              <a:buFont typeface="Courier New" panose="02070309020205020404" pitchFamily="49" charset="0"/>
              <a:buChar char="o"/>
            </a:pPr>
            <a:r>
              <a:rPr lang="en-US" sz="2800"/>
              <a:t>Accept that automation of the process allows more time for manual remediations.</a:t>
            </a:r>
          </a:p>
          <a:p>
            <a:pPr>
              <a:buSzPct val="150000"/>
              <a:buFont typeface="Courier New" panose="02070309020205020404" pitchFamily="49" charset="0"/>
              <a:buChar char="o"/>
            </a:pPr>
            <a:r>
              <a:rPr lang="en-US" sz="2800"/>
              <a:t>Accept that patches ARE low risk change – mostly</a:t>
            </a:r>
          </a:p>
        </p:txBody>
      </p:sp>
    </p:spTree>
    <p:extLst>
      <p:ext uri="{BB962C8B-B14F-4D97-AF65-F5344CB8AC3E}">
        <p14:creationId xmlns:p14="http://schemas.microsoft.com/office/powerpoint/2010/main" val="366091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5A3682-8216-45FB-8A25-9AA449086D25}"/>
              </a:ext>
            </a:extLst>
          </p:cNvPr>
          <p:cNvSpPr>
            <a:spLocks noGrp="1"/>
          </p:cNvSpPr>
          <p:nvPr>
            <p:ph type="title"/>
          </p:nvPr>
        </p:nvSpPr>
        <p:spPr/>
        <p:txBody>
          <a:bodyPr/>
          <a:lstStyle/>
          <a:p>
            <a:r>
              <a:rPr lang="en-US"/>
              <a:t>Stop The Patching Madness</a:t>
            </a:r>
          </a:p>
        </p:txBody>
      </p:sp>
      <p:sp>
        <p:nvSpPr>
          <p:cNvPr id="6" name="Content Placeholder 5">
            <a:extLst>
              <a:ext uri="{FF2B5EF4-FFF2-40B4-BE49-F238E27FC236}">
                <a16:creationId xmlns:a16="http://schemas.microsoft.com/office/drawing/2014/main" id="{1591F822-E1B2-4659-B549-0DE844F0EF04}"/>
              </a:ext>
            </a:extLst>
          </p:cNvPr>
          <p:cNvSpPr>
            <a:spLocks noGrp="1"/>
          </p:cNvSpPr>
          <p:nvPr>
            <p:ph idx="1"/>
          </p:nvPr>
        </p:nvSpPr>
        <p:spPr/>
        <p:txBody>
          <a:bodyPr/>
          <a:lstStyle/>
          <a:p>
            <a:pPr indent="-411480"/>
            <a:r>
              <a:rPr lang="en-US" sz="2800"/>
              <a:t>Get out of your own way</a:t>
            </a:r>
          </a:p>
          <a:p>
            <a:pPr indent="-411480">
              <a:buSzPct val="150000"/>
              <a:buFont typeface="Courier New" panose="02070309020205020404" pitchFamily="49" charset="0"/>
              <a:buChar char="o"/>
            </a:pPr>
            <a:r>
              <a:rPr lang="en-US" sz="2800"/>
              <a:t>Start looking for ways to automate </a:t>
            </a:r>
          </a:p>
          <a:p>
            <a:pPr lvl="2" indent="-411480"/>
            <a:r>
              <a:rPr lang="en-US" sz="2800"/>
              <a:t>Remove excuses or artificial automation fears </a:t>
            </a:r>
          </a:p>
          <a:p>
            <a:pPr lvl="2" indent="-411480"/>
            <a:r>
              <a:rPr lang="en-US" sz="2800"/>
              <a:t>Get started with Automatic Deployment Rules</a:t>
            </a:r>
          </a:p>
          <a:p>
            <a:pPr indent="-411480">
              <a:buSzPct val="150000"/>
              <a:buFont typeface="Courier New" panose="02070309020205020404" pitchFamily="49" charset="0"/>
              <a:buChar char="o"/>
            </a:pPr>
            <a:r>
              <a:rPr lang="en-US" sz="2800"/>
              <a:t>Document a plan to handle what doesn’t go as expected.</a:t>
            </a:r>
          </a:p>
          <a:p>
            <a:pPr marL="411480" indent="-411480">
              <a:buSzPct val="150000"/>
              <a:buFont typeface="Courier New" panose="02070309020205020404" pitchFamily="49" charset="0"/>
              <a:buChar char="o"/>
            </a:pPr>
            <a:r>
              <a:rPr lang="en-US" sz="2800"/>
              <a:t>Understand that while 100% is challenging and not   always possible it’s a good outlook to have.  </a:t>
            </a:r>
          </a:p>
          <a:p>
            <a:pPr lvl="1">
              <a:buSzPct val="150000"/>
              <a:buFont typeface="Courier New" panose="02070309020205020404" pitchFamily="49" charset="0"/>
              <a:buChar char="o"/>
            </a:pPr>
            <a:endParaRPr lang="en-US" sz="2600"/>
          </a:p>
        </p:txBody>
      </p:sp>
    </p:spTree>
    <p:extLst>
      <p:ext uri="{BB962C8B-B14F-4D97-AF65-F5344CB8AC3E}">
        <p14:creationId xmlns:p14="http://schemas.microsoft.com/office/powerpoint/2010/main" val="53014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64D4E2-0EB7-4B07-9C5E-4DCC146EEAD2}"/>
              </a:ext>
            </a:extLst>
          </p:cNvPr>
          <p:cNvSpPr>
            <a:spLocks noGrp="1"/>
          </p:cNvSpPr>
          <p:nvPr>
            <p:ph type="title"/>
          </p:nvPr>
        </p:nvSpPr>
        <p:spPr/>
        <p:txBody>
          <a:bodyPr/>
          <a:lstStyle/>
          <a:p>
            <a:r>
              <a:rPr lang="en-US"/>
              <a:t>Planning for Success</a:t>
            </a:r>
          </a:p>
        </p:txBody>
      </p:sp>
      <p:sp>
        <p:nvSpPr>
          <p:cNvPr id="7" name="Content Placeholder 6">
            <a:extLst>
              <a:ext uri="{FF2B5EF4-FFF2-40B4-BE49-F238E27FC236}">
                <a16:creationId xmlns:a16="http://schemas.microsoft.com/office/drawing/2014/main" id="{3D3DF483-E926-4DEF-933D-C6EAAA0F8C6C}"/>
              </a:ext>
            </a:extLst>
          </p:cNvPr>
          <p:cNvSpPr>
            <a:spLocks noGrp="1"/>
          </p:cNvSpPr>
          <p:nvPr>
            <p:ph idx="1"/>
          </p:nvPr>
        </p:nvSpPr>
        <p:spPr>
          <a:xfrm>
            <a:off x="4075043" y="731520"/>
            <a:ext cx="7918174" cy="353919"/>
          </a:xfrm>
        </p:spPr>
        <p:txBody>
          <a:bodyPr>
            <a:noAutofit/>
          </a:bodyPr>
          <a:lstStyle/>
          <a:p>
            <a:pPr marL="0" indent="0">
              <a:buNone/>
            </a:pPr>
            <a:r>
              <a:rPr lang="en-US" sz="2400" b="1"/>
              <a:t>How to succeed at something we never plan to finish</a:t>
            </a:r>
          </a:p>
        </p:txBody>
      </p:sp>
      <p:sp>
        <p:nvSpPr>
          <p:cNvPr id="6" name="Content Placeholder 3">
            <a:extLst>
              <a:ext uri="{FF2B5EF4-FFF2-40B4-BE49-F238E27FC236}">
                <a16:creationId xmlns:a16="http://schemas.microsoft.com/office/drawing/2014/main" id="{4CBDB1E8-CC18-49F2-8BB7-25CE9E5214A9}"/>
              </a:ext>
            </a:extLst>
          </p:cNvPr>
          <p:cNvSpPr txBox="1">
            <a:spLocks/>
          </p:cNvSpPr>
          <p:nvPr/>
        </p:nvSpPr>
        <p:spPr>
          <a:xfrm>
            <a:off x="4915393" y="1437872"/>
            <a:ext cx="6235023" cy="4574801"/>
          </a:xfrm>
          <a:prstGeom prst="rect">
            <a:avLst/>
          </a:prstGeom>
          <a:ln>
            <a:solidFill>
              <a:srgbClr val="F3A536"/>
            </a:solidFill>
          </a:ln>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Raleway" panose="020B0503030101060003" pitchFamily="34" charset="0"/>
                <a:ea typeface="+mn-ea"/>
                <a:cs typeface="Segoe UI Light" panose="020B0502040204020203" pitchFamily="34" charset="0"/>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bg1">
                    <a:lumMod val="95000"/>
                  </a:schemeClr>
                </a:solidFill>
                <a:latin typeface="Raleway" panose="020B0503030101060003" pitchFamily="34" charset="0"/>
                <a:ea typeface="+mn-ea"/>
                <a:cs typeface="Segoe UI Light" panose="020B0502040204020203" pitchFamily="34" charset="0"/>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bg1">
                    <a:lumMod val="95000"/>
                  </a:schemeClr>
                </a:solidFill>
                <a:latin typeface="Raleway" panose="020B0503030101060003" pitchFamily="34" charset="0"/>
                <a:ea typeface="+mn-ea"/>
                <a:cs typeface="Segoe UI Light" panose="020B0502040204020203" pitchFamily="34" charset="0"/>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bg1">
                    <a:lumMod val="95000"/>
                  </a:schemeClr>
                </a:solidFill>
                <a:latin typeface="Raleway" panose="020B0503030101060003" pitchFamily="34" charset="0"/>
                <a:ea typeface="+mn-ea"/>
                <a:cs typeface="Segoe UI Light" panose="020B0502040204020203" pitchFamily="34" charset="0"/>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bg1">
                    <a:lumMod val="95000"/>
                  </a:schemeClr>
                </a:solidFill>
                <a:latin typeface="Raleway" panose="020B0503030101060003" pitchFamily="34" charset="0"/>
                <a:ea typeface="+mn-ea"/>
                <a:cs typeface="Segoe UI Light" panose="020B0502040204020203" pitchFamily="34" charset="0"/>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buSzPct val="150000"/>
              <a:buFont typeface="Courier New" panose="02070309020205020404" pitchFamily="49" charset="0"/>
              <a:buChar char="o"/>
            </a:pPr>
            <a:r>
              <a:rPr lang="en-US" sz="2800"/>
              <a:t> Collection Structure</a:t>
            </a:r>
          </a:p>
          <a:p>
            <a:pPr marL="796925" lvl="1" indent="-339725">
              <a:buSzPct val="150000"/>
              <a:buFont typeface="Courier New" panose="02070309020205020404" pitchFamily="49" charset="0"/>
              <a:buChar char="o"/>
            </a:pPr>
            <a:r>
              <a:rPr lang="en-US" sz="2500"/>
              <a:t>Deployment Collections</a:t>
            </a:r>
          </a:p>
          <a:p>
            <a:pPr marL="796925" lvl="1" indent="-339725">
              <a:buSzPct val="150000"/>
              <a:buFont typeface="Courier New" panose="02070309020205020404" pitchFamily="49" charset="0"/>
              <a:buChar char="o"/>
            </a:pPr>
            <a:r>
              <a:rPr lang="en-US" sz="2500"/>
              <a:t>Maintenance Window Collections</a:t>
            </a:r>
          </a:p>
          <a:p>
            <a:pPr>
              <a:buSzPct val="150000"/>
              <a:buFont typeface="Courier New" panose="02070309020205020404" pitchFamily="49" charset="0"/>
              <a:buChar char="o"/>
            </a:pPr>
            <a:r>
              <a:rPr lang="en-US" sz="2800"/>
              <a:t> Automatic Deployment Rules</a:t>
            </a:r>
          </a:p>
          <a:p>
            <a:pPr marL="796925" lvl="1" indent="-339725">
              <a:buSzPct val="150000"/>
              <a:buFont typeface="Courier New" panose="02070309020205020404" pitchFamily="49" charset="0"/>
              <a:buChar char="o"/>
            </a:pPr>
            <a:r>
              <a:rPr lang="en-US" sz="2500"/>
              <a:t>How many do we need</a:t>
            </a:r>
          </a:p>
          <a:p>
            <a:pPr marL="796925" lvl="1" indent="-339725">
              <a:buSzPct val="150000"/>
              <a:buFont typeface="Courier New" panose="02070309020205020404" pitchFamily="49" charset="0"/>
              <a:buChar char="o"/>
            </a:pPr>
            <a:r>
              <a:rPr lang="en-US" sz="2500"/>
              <a:t>How do we run and maintain them</a:t>
            </a:r>
          </a:p>
          <a:p>
            <a:pPr>
              <a:buSzPct val="150000"/>
              <a:buFont typeface="Courier New" panose="02070309020205020404" pitchFamily="49" charset="0"/>
              <a:buChar char="o"/>
            </a:pPr>
            <a:r>
              <a:rPr lang="en-US" sz="2800"/>
              <a:t> Software Update Content</a:t>
            </a:r>
          </a:p>
          <a:p>
            <a:pPr marL="796925" lvl="1" indent="-339725">
              <a:buSzPct val="150000"/>
              <a:buFont typeface="Courier New" panose="02070309020205020404" pitchFamily="49" charset="0"/>
              <a:buChar char="o"/>
            </a:pPr>
            <a:r>
              <a:rPr lang="en-US" sz="2500"/>
              <a:t>Managing the content volume</a:t>
            </a:r>
          </a:p>
          <a:p>
            <a:pPr>
              <a:buSzPct val="150000"/>
              <a:buFont typeface="Courier New" panose="02070309020205020404" pitchFamily="49" charset="0"/>
              <a:buChar char="o"/>
            </a:pPr>
            <a:r>
              <a:rPr lang="en-US" sz="2800"/>
              <a:t>Reporting on True Success</a:t>
            </a:r>
          </a:p>
        </p:txBody>
      </p:sp>
      <p:pic>
        <p:nvPicPr>
          <p:cNvPr id="2050" name="Picture 2" descr="Image result for planning demotivator&quot;">
            <a:extLst>
              <a:ext uri="{FF2B5EF4-FFF2-40B4-BE49-F238E27FC236}">
                <a16:creationId xmlns:a16="http://schemas.microsoft.com/office/drawing/2014/main" id="{CBB4D755-E184-48A5-83D5-6DEDCAEC2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67" y="3026073"/>
            <a:ext cx="3743242" cy="263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5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C1EEBF-E349-4943-9C6A-BDAB44C5CADA}"/>
              </a:ext>
            </a:extLst>
          </p:cNvPr>
          <p:cNvSpPr>
            <a:spLocks noGrp="1"/>
          </p:cNvSpPr>
          <p:nvPr>
            <p:ph type="title"/>
          </p:nvPr>
        </p:nvSpPr>
        <p:spPr/>
        <p:txBody>
          <a:bodyPr/>
          <a:lstStyle/>
          <a:p>
            <a:r>
              <a:rPr lang="en-US"/>
              <a:t>Collection Structure</a:t>
            </a:r>
          </a:p>
        </p:txBody>
      </p:sp>
      <p:sp>
        <p:nvSpPr>
          <p:cNvPr id="6" name="Content Placeholder 5">
            <a:extLst>
              <a:ext uri="{FF2B5EF4-FFF2-40B4-BE49-F238E27FC236}">
                <a16:creationId xmlns:a16="http://schemas.microsoft.com/office/drawing/2014/main" id="{9F93A3C7-1039-4251-8A50-CA4D9DE417AF}"/>
              </a:ext>
            </a:extLst>
          </p:cNvPr>
          <p:cNvSpPr>
            <a:spLocks noGrp="1"/>
          </p:cNvSpPr>
          <p:nvPr>
            <p:ph idx="1"/>
          </p:nvPr>
        </p:nvSpPr>
        <p:spPr/>
        <p:txBody>
          <a:bodyPr/>
          <a:lstStyle/>
          <a:p>
            <a:pPr>
              <a:buSzPct val="150000"/>
              <a:buFont typeface="Courier New" panose="02070309020205020404" pitchFamily="49" charset="0"/>
              <a:buChar char="o"/>
            </a:pPr>
            <a:r>
              <a:rPr lang="en-US" sz="2800"/>
              <a:t>Decide on a naming structure</a:t>
            </a:r>
          </a:p>
          <a:p>
            <a:pPr lvl="1">
              <a:buSzPct val="150000"/>
              <a:buFont typeface="Courier New" panose="02070309020205020404" pitchFamily="49" charset="0"/>
              <a:buChar char="o"/>
            </a:pPr>
            <a:r>
              <a:rPr lang="en-US" sz="2800"/>
              <a:t>Use Keys or Tags</a:t>
            </a:r>
          </a:p>
          <a:p>
            <a:pPr lvl="1">
              <a:buSzPct val="150000"/>
              <a:buFont typeface="Courier New" panose="02070309020205020404" pitchFamily="49" charset="0"/>
              <a:buChar char="o"/>
            </a:pPr>
            <a:endParaRPr lang="en-US"/>
          </a:p>
          <a:p>
            <a:pPr lvl="1">
              <a:buSzPct val="150000"/>
              <a:buFont typeface="Courier New" panose="02070309020205020404" pitchFamily="49" charset="0"/>
              <a:buChar char="o"/>
            </a:pPr>
            <a:endParaRPr lang="en-US"/>
          </a:p>
          <a:p>
            <a:pPr lvl="1">
              <a:buSzPct val="150000"/>
              <a:buFont typeface="Courier New" panose="02070309020205020404" pitchFamily="49" charset="0"/>
              <a:buChar char="o"/>
            </a:pPr>
            <a:endParaRPr lang="en-US"/>
          </a:p>
        </p:txBody>
      </p:sp>
      <p:pic>
        <p:nvPicPr>
          <p:cNvPr id="3" name="Picture 2">
            <a:extLst>
              <a:ext uri="{FF2B5EF4-FFF2-40B4-BE49-F238E27FC236}">
                <a16:creationId xmlns:a16="http://schemas.microsoft.com/office/drawing/2014/main" id="{F23E1808-E41F-44F8-9EB3-2CC9914E90CD}"/>
              </a:ext>
            </a:extLst>
          </p:cNvPr>
          <p:cNvPicPr>
            <a:picLocks noChangeAspect="1"/>
          </p:cNvPicPr>
          <p:nvPr/>
        </p:nvPicPr>
        <p:blipFill>
          <a:blip r:embed="rId3"/>
          <a:stretch>
            <a:fillRect/>
          </a:stretch>
        </p:blipFill>
        <p:spPr>
          <a:xfrm>
            <a:off x="1522071" y="2269417"/>
            <a:ext cx="5753396" cy="2648086"/>
          </a:xfrm>
          <a:prstGeom prst="rect">
            <a:avLst/>
          </a:prstGeom>
        </p:spPr>
      </p:pic>
    </p:spTree>
    <p:extLst>
      <p:ext uri="{BB962C8B-B14F-4D97-AF65-F5344CB8AC3E}">
        <p14:creationId xmlns:p14="http://schemas.microsoft.com/office/powerpoint/2010/main" val="129335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EA8035-9454-4168-8E80-82E45C265300}"/>
              </a:ext>
            </a:extLst>
          </p:cNvPr>
          <p:cNvSpPr>
            <a:spLocks noGrp="1"/>
          </p:cNvSpPr>
          <p:nvPr>
            <p:ph type="title"/>
          </p:nvPr>
        </p:nvSpPr>
        <p:spPr/>
        <p:txBody>
          <a:bodyPr/>
          <a:lstStyle/>
          <a:p>
            <a:r>
              <a:rPr lang="en-US" dirty="0"/>
              <a:t>Maintenance Structure</a:t>
            </a:r>
          </a:p>
        </p:txBody>
      </p:sp>
      <p:sp>
        <p:nvSpPr>
          <p:cNvPr id="6" name="Content Placeholder 5">
            <a:extLst>
              <a:ext uri="{FF2B5EF4-FFF2-40B4-BE49-F238E27FC236}">
                <a16:creationId xmlns:a16="http://schemas.microsoft.com/office/drawing/2014/main" id="{702F3690-D1A3-4C29-9363-5D3EFAADEB50}"/>
              </a:ext>
            </a:extLst>
          </p:cNvPr>
          <p:cNvSpPr>
            <a:spLocks noGrp="1"/>
          </p:cNvSpPr>
          <p:nvPr>
            <p:ph idx="1"/>
          </p:nvPr>
        </p:nvSpPr>
        <p:spPr/>
        <p:txBody>
          <a:bodyPr/>
          <a:lstStyle/>
          <a:p>
            <a:r>
              <a:rPr lang="en-US" sz="2800"/>
              <a:t>Make a </a:t>
            </a:r>
            <a:r>
              <a:rPr lang="en-US" sz="2800" b="1" i="1" u="sng"/>
              <a:t>Decision</a:t>
            </a:r>
            <a:r>
              <a:rPr lang="en-US" sz="2800"/>
              <a:t> on Maintenance Window Collections</a:t>
            </a:r>
          </a:p>
          <a:p>
            <a:pPr lvl="1">
              <a:buSzPct val="150000"/>
              <a:buFont typeface="Courier New" panose="02070309020205020404" pitchFamily="49" charset="0"/>
              <a:buChar char="o"/>
            </a:pPr>
            <a:r>
              <a:rPr lang="en-US" sz="2800"/>
              <a:t>Decide on what type of maintenance windows you are going to use</a:t>
            </a:r>
          </a:p>
          <a:p>
            <a:pPr lvl="1">
              <a:buSzPct val="150000"/>
              <a:buFont typeface="Courier New" panose="02070309020205020404" pitchFamily="49" charset="0"/>
              <a:buChar char="o"/>
            </a:pPr>
            <a:r>
              <a:rPr lang="en-US" sz="2800"/>
              <a:t>Know and decide if you are going to change the Client Setting introduced in 1806</a:t>
            </a:r>
          </a:p>
          <a:p>
            <a:pPr marL="687388" lvl="2" indent="-393700">
              <a:buSzPct val="150000"/>
              <a:buFont typeface="Courier New" panose="02070309020205020404" pitchFamily="49" charset="0"/>
              <a:buChar char="o"/>
            </a:pPr>
            <a:r>
              <a:rPr lang="en-US" sz="2800"/>
              <a:t>This client setting alters the behavior of maintenance windows of “All Deployment Types” </a:t>
            </a:r>
          </a:p>
          <a:p>
            <a:pPr lvl="1">
              <a:buSzPct val="150000"/>
              <a:buFont typeface="Courier New" panose="02070309020205020404" pitchFamily="49" charset="0"/>
              <a:buChar char="o"/>
            </a:pPr>
            <a:r>
              <a:rPr lang="en-US" sz="2800"/>
              <a:t>Decide if you are going to be an offset organization or a recurring window organization</a:t>
            </a:r>
          </a:p>
          <a:p>
            <a:pPr lvl="1">
              <a:buSzPct val="150000"/>
              <a:buFont typeface="Courier New" panose="02070309020205020404" pitchFamily="49" charset="0"/>
              <a:buChar char="o"/>
            </a:pPr>
            <a:endParaRPr lang="en-US"/>
          </a:p>
          <a:p>
            <a:pPr lvl="1">
              <a:buSzPct val="150000"/>
              <a:buFont typeface="Courier New" panose="02070309020205020404" pitchFamily="49" charset="0"/>
              <a:buChar char="o"/>
            </a:pPr>
            <a:endParaRPr lang="en-US"/>
          </a:p>
          <a:p>
            <a:pPr marL="201168" lvl="1" indent="0">
              <a:buSzPct val="150000"/>
              <a:buNone/>
            </a:pPr>
            <a:endParaRPr lang="en-US"/>
          </a:p>
        </p:txBody>
      </p:sp>
    </p:spTree>
    <p:extLst>
      <p:ext uri="{BB962C8B-B14F-4D97-AF65-F5344CB8AC3E}">
        <p14:creationId xmlns:p14="http://schemas.microsoft.com/office/powerpoint/2010/main" val="41236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E9F6-0CC0-4824-B7AD-DB6EF7951A3B}"/>
              </a:ext>
            </a:extLst>
          </p:cNvPr>
          <p:cNvSpPr>
            <a:spLocks noGrp="1"/>
          </p:cNvSpPr>
          <p:nvPr>
            <p:ph type="title"/>
          </p:nvPr>
        </p:nvSpPr>
        <p:spPr/>
        <p:txBody>
          <a:bodyPr/>
          <a:lstStyle/>
          <a:p>
            <a:r>
              <a:rPr lang="en-US"/>
              <a:t>Recurring Maintenance Windows</a:t>
            </a:r>
            <a:br>
              <a:rPr lang="en-US"/>
            </a:br>
            <a:endParaRPr lang="en-US"/>
          </a:p>
        </p:txBody>
      </p:sp>
      <p:sp>
        <p:nvSpPr>
          <p:cNvPr id="5" name="Text Placeholder 4">
            <a:extLst>
              <a:ext uri="{FF2B5EF4-FFF2-40B4-BE49-F238E27FC236}">
                <a16:creationId xmlns:a16="http://schemas.microsoft.com/office/drawing/2014/main" id="{007702E2-7888-491F-8D32-27D46AEA2B30}"/>
              </a:ext>
            </a:extLst>
          </p:cNvPr>
          <p:cNvSpPr>
            <a:spLocks noGrp="1"/>
          </p:cNvSpPr>
          <p:nvPr>
            <p:ph type="body" idx="1"/>
          </p:nvPr>
        </p:nvSpPr>
        <p:spPr/>
        <p:txBody>
          <a:bodyPr>
            <a:normAutofit fontScale="92500" lnSpcReduction="20000"/>
          </a:bodyPr>
          <a:lstStyle/>
          <a:p>
            <a:endParaRPr lang="en-US"/>
          </a:p>
          <a:p>
            <a:r>
              <a:rPr lang="en-US"/>
              <a:t>Pros</a:t>
            </a:r>
          </a:p>
          <a:p>
            <a:endParaRPr lang="en-US"/>
          </a:p>
        </p:txBody>
      </p:sp>
      <p:sp>
        <p:nvSpPr>
          <p:cNvPr id="3" name="Content Placeholder 2">
            <a:extLst>
              <a:ext uri="{FF2B5EF4-FFF2-40B4-BE49-F238E27FC236}">
                <a16:creationId xmlns:a16="http://schemas.microsoft.com/office/drawing/2014/main" id="{3FB5DCB8-7860-4535-82C1-273B102D728E}"/>
              </a:ext>
            </a:extLst>
          </p:cNvPr>
          <p:cNvSpPr>
            <a:spLocks noGrp="1"/>
          </p:cNvSpPr>
          <p:nvPr>
            <p:ph sz="half" idx="2"/>
          </p:nvPr>
        </p:nvSpPr>
        <p:spPr>
          <a:ln>
            <a:solidFill>
              <a:srgbClr val="22B7E8"/>
            </a:solidFill>
          </a:ln>
        </p:spPr>
        <p:txBody>
          <a:bodyPr>
            <a:normAutofit fontScale="92500" lnSpcReduction="10000"/>
          </a:bodyPr>
          <a:lstStyle/>
          <a:p>
            <a:pPr lvl="1">
              <a:buSzPct val="150000"/>
              <a:buFont typeface="Courier New" panose="02070309020205020404" pitchFamily="49" charset="0"/>
              <a:buChar char="o"/>
            </a:pPr>
            <a:r>
              <a:rPr lang="en-US" sz="2800"/>
              <a:t>Makes scheduling easier</a:t>
            </a:r>
          </a:p>
          <a:p>
            <a:pPr marL="201168" lvl="1" indent="0">
              <a:buSzPct val="150000"/>
              <a:buNone/>
            </a:pPr>
            <a:endParaRPr lang="en-US" sz="2800"/>
          </a:p>
          <a:p>
            <a:pPr lvl="1">
              <a:buSzPct val="150000"/>
              <a:buFont typeface="Courier New" panose="02070309020205020404" pitchFamily="49" charset="0"/>
              <a:buChar char="o"/>
            </a:pPr>
            <a:r>
              <a:rPr lang="en-US" sz="2800"/>
              <a:t>Set it and forget it</a:t>
            </a:r>
          </a:p>
          <a:p>
            <a:pPr marL="201168" lvl="1" indent="0">
              <a:buSzPct val="150000"/>
              <a:buNone/>
            </a:pPr>
            <a:endParaRPr lang="en-US" sz="2800"/>
          </a:p>
          <a:p>
            <a:pPr lvl="1">
              <a:buSzPct val="150000"/>
              <a:buFont typeface="Courier New" panose="02070309020205020404" pitchFamily="49" charset="0"/>
              <a:buChar char="o"/>
            </a:pPr>
            <a:r>
              <a:rPr lang="en-US" sz="2800"/>
              <a:t>Multiple changes to patch servers/workstations with recurring schedules</a:t>
            </a:r>
          </a:p>
          <a:p>
            <a:endParaRPr lang="en-US"/>
          </a:p>
        </p:txBody>
      </p:sp>
      <p:sp>
        <p:nvSpPr>
          <p:cNvPr id="6" name="Text Placeholder 5">
            <a:extLst>
              <a:ext uri="{FF2B5EF4-FFF2-40B4-BE49-F238E27FC236}">
                <a16:creationId xmlns:a16="http://schemas.microsoft.com/office/drawing/2014/main" id="{8D9E3ED8-52FD-439E-8105-02C9B9759BE9}"/>
              </a:ext>
            </a:extLst>
          </p:cNvPr>
          <p:cNvSpPr>
            <a:spLocks noGrp="1"/>
          </p:cNvSpPr>
          <p:nvPr>
            <p:ph type="body" sz="quarter" idx="3"/>
          </p:nvPr>
        </p:nvSpPr>
        <p:spPr/>
        <p:txBody>
          <a:bodyPr>
            <a:normAutofit fontScale="92500" lnSpcReduction="20000"/>
          </a:bodyPr>
          <a:lstStyle/>
          <a:p>
            <a:endParaRPr lang="en-US"/>
          </a:p>
          <a:p>
            <a:r>
              <a:rPr lang="en-US"/>
              <a:t>Cons </a:t>
            </a:r>
          </a:p>
          <a:p>
            <a:endParaRPr lang="en-US"/>
          </a:p>
        </p:txBody>
      </p:sp>
      <p:sp>
        <p:nvSpPr>
          <p:cNvPr id="4" name="Content Placeholder 3">
            <a:extLst>
              <a:ext uri="{FF2B5EF4-FFF2-40B4-BE49-F238E27FC236}">
                <a16:creationId xmlns:a16="http://schemas.microsoft.com/office/drawing/2014/main" id="{8E25824C-949D-4E9B-B728-2C73C335B097}"/>
              </a:ext>
            </a:extLst>
          </p:cNvPr>
          <p:cNvSpPr>
            <a:spLocks noGrp="1"/>
          </p:cNvSpPr>
          <p:nvPr>
            <p:ph sz="quarter" idx="4"/>
          </p:nvPr>
        </p:nvSpPr>
        <p:spPr>
          <a:ln>
            <a:solidFill>
              <a:srgbClr val="F3A536"/>
            </a:solidFill>
          </a:ln>
        </p:spPr>
        <p:txBody>
          <a:bodyPr>
            <a:normAutofit fontScale="92500" lnSpcReduction="10000"/>
          </a:bodyPr>
          <a:lstStyle/>
          <a:p>
            <a:r>
              <a:rPr lang="en-US" sz="2800"/>
              <a:t>Can’t account for holidays</a:t>
            </a:r>
          </a:p>
          <a:p>
            <a:pPr marL="0" indent="0">
              <a:buSzPct val="150000"/>
              <a:buNone/>
            </a:pPr>
            <a:endParaRPr lang="en-US" sz="2800"/>
          </a:p>
          <a:p>
            <a:pPr>
              <a:buSzPct val="150000"/>
              <a:buFont typeface="Courier New" panose="02070309020205020404" pitchFamily="49" charset="0"/>
              <a:buChar char="o"/>
            </a:pPr>
            <a:r>
              <a:rPr lang="en-US" sz="2800"/>
              <a:t>Because of the Gregorian calendar “Third Wednesday” moves. </a:t>
            </a:r>
          </a:p>
          <a:p>
            <a:pPr marL="0" indent="0">
              <a:buSzPct val="150000"/>
              <a:buNone/>
            </a:pPr>
            <a:endParaRPr lang="en-US" sz="2800"/>
          </a:p>
          <a:p>
            <a:pPr>
              <a:buSzPct val="150000"/>
              <a:buFont typeface="Courier New" panose="02070309020205020404" pitchFamily="49" charset="0"/>
              <a:buChar char="o"/>
            </a:pPr>
            <a:r>
              <a:rPr lang="en-US" sz="2800"/>
              <a:t>Difficult to stop or cancel for just one month</a:t>
            </a:r>
          </a:p>
        </p:txBody>
      </p:sp>
    </p:spTree>
    <p:extLst>
      <p:ext uri="{BB962C8B-B14F-4D97-AF65-F5344CB8AC3E}">
        <p14:creationId xmlns:p14="http://schemas.microsoft.com/office/powerpoint/2010/main" val="291528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Lst>
  </p:timing>
</p:sld>
</file>

<file path=ppt/theme/theme1.xml><?xml version="1.0" encoding="utf-8"?>
<a:theme xmlns:a="http://schemas.openxmlformats.org/drawingml/2006/main" name="Återblick">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noFill/>
      </a:spPr>
      <a:bodyPr wrap="square" rtlCol="0">
        <a:spAutoFit/>
      </a:bodyPr>
      <a:lstStyle>
        <a:defPPr algn="l">
          <a:defRPr sz="2800" dirty="0">
            <a:solidFill>
              <a:schemeClr val="bg1"/>
            </a:solidFill>
            <a:latin typeface="Raleway SemiBold" panose="020B0003030101060003"/>
          </a:defRPr>
        </a:defPPr>
      </a:lstStyle>
    </a:txDef>
  </a:objectDefaults>
  <a:extraClrSchemeLst/>
  <a:extLst>
    <a:ext uri="{05A4C25C-085E-4340-85A3-A5531E510DB2}">
      <thm15:themeFamily xmlns:thm15="http://schemas.microsoft.com/office/thememl/2012/main" name="TrueSec-Template.pptx" id="{E335ED9F-D1CD-48A8-849E-3840D7E32204}" vid="{C1BB8815-DF54-4188-B052-A899139DED36}"/>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A4911E42449CA44D90901ED1544E0E35" ma:contentTypeVersion="11" ma:contentTypeDescription="Skapa ett nytt dokument." ma:contentTypeScope="" ma:versionID="a36d0e1dae1520de4fddba691a9d4d4a">
  <xsd:schema xmlns:xsd="http://www.w3.org/2001/XMLSchema" xmlns:xs="http://www.w3.org/2001/XMLSchema" xmlns:p="http://schemas.microsoft.com/office/2006/metadata/properties" xmlns:ns3="17404377-7c50-439f-b98e-78440331eb08" xmlns:ns4="50d50df3-9d56-4d77-8c31-84c36f330827" targetNamespace="http://schemas.microsoft.com/office/2006/metadata/properties" ma:root="true" ma:fieldsID="a10902bed91090b7b904f061680eee9a" ns3:_="" ns4:_="">
    <xsd:import namespace="17404377-7c50-439f-b98e-78440331eb08"/>
    <xsd:import namespace="50d50df3-9d56-4d77-8c31-84c36f33082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404377-7c50-439f-b98e-78440331e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d50df3-9d56-4d77-8c31-84c36f330827" elementFormDefault="qualified">
    <xsd:import namespace="http://schemas.microsoft.com/office/2006/documentManagement/types"/>
    <xsd:import namespace="http://schemas.microsoft.com/office/infopath/2007/PartnerControls"/>
    <xsd:element name="SharedWithUsers" ma:index="13"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lat med information" ma:internalName="SharedWithDetails" ma:readOnly="true">
      <xsd:simpleType>
        <xsd:restriction base="dms:Note">
          <xsd:maxLength value="255"/>
        </xsd:restriction>
      </xsd:simpleType>
    </xsd:element>
    <xsd:element name="SharingHintHash" ma:index="15" nillable="true" ma:displayName="Delar tips,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BC83D4-070F-422E-AE65-1A206C0D7C39}">
  <ds:schemaRefs>
    <ds:schemaRef ds:uri="http://schemas.microsoft.com/sharepoint/v3/contenttype/forms"/>
  </ds:schemaRefs>
</ds:datastoreItem>
</file>

<file path=customXml/itemProps2.xml><?xml version="1.0" encoding="utf-8"?>
<ds:datastoreItem xmlns:ds="http://schemas.openxmlformats.org/officeDocument/2006/customXml" ds:itemID="{1C159CEE-6D7A-4A57-AA35-17F9526B4D8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808DFC7-7131-4C84-B122-884FCB9CAA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404377-7c50-439f-b98e-78440331eb08"/>
    <ds:schemaRef ds:uri="50d50df3-9d56-4d77-8c31-84c36f3308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Återblick</Template>
  <TotalTime>0</TotalTime>
  <Words>1544</Words>
  <Application>Microsoft Office PowerPoint</Application>
  <PresentationFormat>Widescreen</PresentationFormat>
  <Paragraphs>195</Paragraphs>
  <Slides>21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BJWEVQ+Raleway-Regular</vt:lpstr>
      <vt:lpstr>Calibri</vt:lpstr>
      <vt:lpstr>Courier New</vt:lpstr>
      <vt:lpstr>Raleway</vt:lpstr>
      <vt:lpstr>Raleway Medium</vt:lpstr>
      <vt:lpstr>Raleway SemiBold</vt:lpstr>
      <vt:lpstr>Roboto</vt:lpstr>
      <vt:lpstr>Återblick</vt:lpstr>
      <vt:lpstr>PowerPoint Presentation</vt:lpstr>
      <vt:lpstr>Get-Experts –Category Patching</vt:lpstr>
      <vt:lpstr>Patching Agenda </vt:lpstr>
      <vt:lpstr>Stop the Patching Madness </vt:lpstr>
      <vt:lpstr>Stop The Patching Madness</vt:lpstr>
      <vt:lpstr>Planning for Success</vt:lpstr>
      <vt:lpstr>Collection Structure</vt:lpstr>
      <vt:lpstr>Maintenance Structure</vt:lpstr>
      <vt:lpstr>Recurring Maintenance Windows </vt:lpstr>
      <vt:lpstr>Offset Maintenance Windows </vt:lpstr>
      <vt:lpstr>PowerPoint Presentation</vt:lpstr>
      <vt:lpstr>PowerPoint Presentation</vt:lpstr>
      <vt:lpstr>Common Questions</vt:lpstr>
      <vt:lpstr>PowerPoint Presentation</vt:lpstr>
      <vt:lpstr>Avoiding Pitfalls</vt:lpstr>
      <vt:lpstr>Avoiding Pitfalls</vt:lpstr>
      <vt:lpstr>This Sounds like a lot of work…  #MEM - #Intune? </vt:lpstr>
      <vt:lpstr>PowerPoint Presentation</vt:lpstr>
      <vt:lpstr>Proving We Did a Good Job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Jenny Pihl</dc:creator>
  <cp:lastModifiedBy>Jordan Benzing</cp:lastModifiedBy>
  <cp:revision>1</cp:revision>
  <dcterms:created xsi:type="dcterms:W3CDTF">2019-11-19T10:35:07Z</dcterms:created>
  <dcterms:modified xsi:type="dcterms:W3CDTF">2019-11-23T09:16:56Z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0x010100A4911E42449CA44D90901ED1544E0E35</vt:lpwstr>
  </property>
</Properties>
</file>